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6" r:id="rId4"/>
    <p:sldId id="266" r:id="rId5"/>
    <p:sldId id="265" r:id="rId6"/>
    <p:sldId id="264" r:id="rId7"/>
    <p:sldId id="262" r:id="rId8"/>
    <p:sldId id="261" r:id="rId9"/>
    <p:sldId id="263" r:id="rId10"/>
    <p:sldId id="260" r:id="rId11"/>
    <p:sldId id="259" r:id="rId12"/>
    <p:sldId id="258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D75"/>
    <a:srgbClr val="442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79699" y="659922"/>
            <a:ext cx="5976664" cy="3240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871699" y="977843"/>
            <a:ext cx="54005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24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chemeClr val="bg2">
                  <a:lumMod val="25000"/>
                </a:schemeClr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rgbClr val="8D0D75"/>
                </a:solidFill>
                <a:latin typeface="Franklin Gothic Demi" pitchFamily="34" charset="0"/>
              </a:rPr>
              <a:t>Младшая лига</a:t>
            </a:r>
          </a:p>
          <a:p>
            <a:pPr algn="ctr"/>
            <a:r>
              <a:rPr lang="ru-RU" sz="2400" dirty="0" smtClean="0">
                <a:solidFill>
                  <a:srgbClr val="442351"/>
                </a:solidFill>
                <a:latin typeface="Haettenschweiler" pitchFamily="34" charset="0"/>
              </a:rPr>
              <a:t>Первый тур</a:t>
            </a:r>
            <a:endParaRPr lang="ru-RU" sz="2400" dirty="0">
              <a:solidFill>
                <a:srgbClr val="442351"/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Users\user\Desktop\Чемпионат по ФГ 2024-2025\для презы\ca5e705c724b21f2621e79b6c7253c2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42" b="96454" l="7624" r="87766">
                        <a14:foregroundMark x1="47163" y1="9574" x2="47163" y2="9574"/>
                        <a14:foregroundMark x1="61879" y1="9397" x2="61879" y2="9397"/>
                        <a14:foregroundMark x1="74823" y1="10993" x2="74823" y2="10993"/>
                        <a14:foregroundMark x1="74291" y1="13121" x2="74291" y2="13121"/>
                        <a14:foregroundMark x1="74291" y1="23227" x2="74291" y2="23227"/>
                        <a14:foregroundMark x1="74291" y1="27482" x2="74291" y2="27482"/>
                        <a14:foregroundMark x1="75709" y1="35106" x2="75709" y2="35106"/>
                        <a14:foregroundMark x1="74645" y1="42199" x2="74645" y2="42199"/>
                        <a14:foregroundMark x1="24291" y1="43440" x2="24291" y2="43440"/>
                        <a14:foregroundMark x1="24113" y1="51241" x2="24113" y2="51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4854">
            <a:off x="449148" y="2604138"/>
            <a:ext cx="2388759" cy="238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227" y="1923678"/>
            <a:ext cx="3472142" cy="347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user\Desktop\Чемпионат по ФГ 2024-2025\для презы\cbda9cd64ba24b63331ce6f85295ae9c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7" b="98582" l="0" r="99645">
                        <a14:foregroundMark x1="60284" y1="22163" x2="60284" y2="22163"/>
                        <a14:foregroundMark x1="75887" y1="38475" x2="75887" y2="38475"/>
                        <a14:foregroundMark x1="83865" y1="51064" x2="83865" y2="51064"/>
                        <a14:foregroundMark x1="65248" y1="64716" x2="65248" y2="64716"/>
                        <a14:foregroundMark x1="52660" y1="81738" x2="52660" y2="81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134">
            <a:off x="83581" y="2187142"/>
            <a:ext cx="1640031" cy="16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5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3211" y="1275606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Иван Иванович хотел снять деньги и вставил банковскую карту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банкомат. После этого он заметил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картоприёмнике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(место куда вставляется карта в банкомат) подозрительную накладку, которой раньше при пользовании этим банкоматом не замечал.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следует делать в этом случае Ивану Ивановичу?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Нажать кнопку для отмены операции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Сообщить в банк, обслуживающий этот банкомат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Ввести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-код, завершить операцию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Осмотреть банкомат и самостоятельно убрать подозрительную деталь </a:t>
            </a:r>
          </a:p>
        </p:txBody>
      </p:sp>
    </p:spTree>
    <p:extLst>
      <p:ext uri="{BB962C8B-B14F-4D97-AF65-F5344CB8AC3E}">
        <p14:creationId xmlns:p14="http://schemas.microsoft.com/office/powerpoint/2010/main" val="29222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</a:t>
            </a:r>
            <a:r>
              <a:rPr lang="ru-RU" sz="240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№ 9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89287" y="1491630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«финансовая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подушка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безопасности»?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Сумма денег в кассе банка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Средний доход всех членов семьи за месяц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Запас денег на случай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непредвиденных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трат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Специальный мешок у инкассаторов для перевозки денег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Название программы по защите телефона от мошенников</a:t>
            </a:r>
          </a:p>
        </p:txBody>
      </p:sp>
    </p:spTree>
    <p:extLst>
      <p:ext uri="{BB962C8B-B14F-4D97-AF65-F5344CB8AC3E}">
        <p14:creationId xmlns:p14="http://schemas.microsoft.com/office/powerpoint/2010/main" val="13030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95413" y="312738"/>
            <a:ext cx="6120680" cy="2835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11510"/>
            <a:ext cx="55446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051719" y="1563638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Благодарим за участие!</a:t>
            </a:r>
          </a:p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Желаем удачи в следующем туре!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0" name="Picture 2" descr="C:\Users\user\Desktop\Чемпионат по ФГ 2024-2025\для презы\a12f6a9081d86b8e9cabb412cb23fe0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227" y1="39539" x2="48227" y2="39539"/>
                        <a14:foregroundMark x1="40071" y1="41135" x2="40071" y2="41135"/>
                        <a14:foregroundMark x1="42199" y1="72163" x2="42199" y2="72163"/>
                        <a14:foregroundMark x1="72518" y1="67730" x2="72518" y2="67730"/>
                        <a14:foregroundMark x1="19681" y1="17376" x2="19681" y2="17376"/>
                        <a14:foregroundMark x1="25709" y1="18617" x2="25709" y2="18617"/>
                        <a14:foregroundMark x1="18085" y1="26064" x2="18085" y2="26064"/>
                        <a14:foregroundMark x1="17553" y1="12589" x2="17553" y2="12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83" y="2271523"/>
            <a:ext cx="2939425" cy="293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2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7954" y="659921"/>
            <a:ext cx="7038409" cy="3886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8631"/>
            <a:ext cx="3045318" cy="304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5802" y="160337"/>
            <a:ext cx="7856041" cy="4480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7955" y="215077"/>
            <a:ext cx="78596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по финансовой грамотности для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16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329" y="699542"/>
            <a:ext cx="670599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Каждый тур состоит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 заданий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разных по степени сложности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формату ответа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каждое задание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отдельно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(по одному)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решают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строго отведенное время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Ведущий поочередно зачитывает задания, которые параллельно транслируется на экране. На обсуждение одного задания ведущий дает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минуты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секунд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конца отведенного времени звучит предупреждающий звуковой сигнал, и команды должны передать членам счетной комиссии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заполненный бланк с ответом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истечении 3-х минут ведущий объявляет «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После данного сигнала ответы не принимаются.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Ведущий игры оглашает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правильный ответ после сдачи бланков ответов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36365" y="1563638"/>
            <a:ext cx="63544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Верно ли утверждение: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банка отозвали лицензию, любой вкладчик банка получает право на выплату страховки в размере суммы вклада и процентов, но не более 1,4 млн руб.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32058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1203" y="1199369"/>
            <a:ext cx="69847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Ольга ежемесячно оплачивает кредит вовремя, но в этот раз она забыла и внесла деньги на четыре дня позже необходимой даты. Какие последствия могут быть у данного события? 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Никаких. Главное, что Ольга внесла деньги до того момента,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наступил следующий платеж.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Никаких.  Штраф и пени начисляют только после рассмотрения дела в суде.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Никаких, т.к. для начисления штрафов и пени нужно задержать оплату кредита более чем на семь дней.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Штраф и пени, так как Ольга не выполнила свои обязательства перед банком. </a:t>
            </a:r>
          </a:p>
        </p:txBody>
      </p:sp>
    </p:spTree>
    <p:extLst>
      <p:ext uri="{BB962C8B-B14F-4D97-AF65-F5344CB8AC3E}">
        <p14:creationId xmlns:p14="http://schemas.microsoft.com/office/powerpoint/2010/main" val="935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1563638"/>
            <a:ext cx="66247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оценивает банк у будущего заемщика, когда принимает решение о выдаче ему кредита? 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Наличие официальной работы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Размер среднего дохода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Наличие несовершеннолетних детей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образования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Наличие других кредитов</a:t>
            </a:r>
          </a:p>
        </p:txBody>
      </p:sp>
    </p:spTree>
    <p:extLst>
      <p:ext uri="{BB962C8B-B14F-4D97-AF65-F5344CB8AC3E}">
        <p14:creationId xmlns:p14="http://schemas.microsoft.com/office/powerpoint/2010/main" val="27244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491630"/>
            <a:ext cx="66247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бюджет семьи?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Соотношение доходов и расходов всех членов семьи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всех членов семьи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Расходы всех членов семьи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главы семьи (папы)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Расходы главы семьи (папы) за определенный период</a:t>
            </a:r>
          </a:p>
        </p:txBody>
      </p:sp>
    </p:spTree>
    <p:extLst>
      <p:ext uri="{BB962C8B-B14F-4D97-AF65-F5344CB8AC3E}">
        <p14:creationId xmlns:p14="http://schemas.microsoft.com/office/powerpoint/2010/main" val="42293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563638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данные нельзя никому сообщать, чтобы не стать жертвой финансовых мошенников?</a:t>
            </a: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Трехзначный код на обороте карты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Номер телефона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ПИН-код карты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Срок действия карты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Пароли и коды из банковских уведомлений</a:t>
            </a:r>
          </a:p>
        </p:txBody>
      </p:sp>
    </p:spTree>
    <p:extLst>
      <p:ext uri="{BB962C8B-B14F-4D97-AF65-F5344CB8AC3E}">
        <p14:creationId xmlns:p14="http://schemas.microsoft.com/office/powerpoint/2010/main" val="27861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82359" y="1491630"/>
            <a:ext cx="6462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Роман увидел рекламу: «Открываем вклады населению. Гарантируем доход 50% в год! За каждого приведенного друга, который открыл вклад, добавим еще 5%».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Следует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Роману открывать вклад в этой организации?</a:t>
            </a:r>
          </a:p>
          <a:p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11185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Младшая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419622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Какая организация может выдавать кредиты и займы населению?</a:t>
            </a:r>
          </a:p>
          <a:p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Любая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банки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Правительство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организации, имеющие соответствующую лицензию или свидетельство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18667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738</Words>
  <Application>Microsoft Office PowerPoint</Application>
  <PresentationFormat>Экран (16:9)</PresentationFormat>
  <Paragraphs>113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2024-11-06T06:22:33Z</dcterms:created>
  <dcterms:modified xsi:type="dcterms:W3CDTF">2024-11-21T05:35:41Z</dcterms:modified>
</cp:coreProperties>
</file>