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99"/>
    <a:srgbClr val="99CCFF"/>
    <a:srgbClr val="FF6600"/>
    <a:srgbClr val="66FF99"/>
    <a:srgbClr val="66FFFF"/>
    <a:srgbClr val="FF99FF"/>
    <a:srgbClr val="FFCCFF"/>
    <a:srgbClr val="FFFFCC"/>
    <a:srgbClr val="CC0000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4" d="100"/>
          <a:sy n="104" d="100"/>
        </p:scale>
        <p:origin x="-181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КПК "Эффективный руководитель"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КПК "Эффективный руководитель"</c:v>
                </c:pt>
              </c:strCache>
            </c:strRef>
          </c:tx>
          <c:explosion val="2"/>
          <c:dPt>
            <c:idx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7690237147139606"/>
                  <c:y val="-6.382542340327986E-3"/>
                </c:manualLayout>
              </c:layout>
              <c:showVal val="1"/>
            </c:dLbl>
            <c:dLbl>
              <c:idx val="1"/>
              <c:layout>
                <c:manualLayout>
                  <c:x val="0.11789723169160543"/>
                  <c:y val="-0.11713717812073367"/>
                </c:manualLayout>
              </c:layout>
              <c:showVal val="1"/>
            </c:dLbl>
            <c:dLbl>
              <c:idx val="2"/>
              <c:layout>
                <c:manualLayout>
                  <c:x val="0.12865748834924776"/>
                  <c:y val="2.9271666721998203E-2"/>
                </c:manualLayout>
              </c:layout>
              <c:showVal val="1"/>
            </c:dLbl>
            <c:dLbl>
              <c:idx val="3"/>
              <c:layout>
                <c:manualLayout>
                  <c:x val="9.210745589671325E-2"/>
                  <c:y val="0.11663430621090601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руководители, прошедшие КПК</c:v>
                </c:pt>
                <c:pt idx="1">
                  <c:v>эффективные руководители</c:v>
                </c:pt>
                <c:pt idx="2">
                  <c:v>потенциально эффективные руководители</c:v>
                </c:pt>
                <c:pt idx="3">
                  <c:v>неэффективные руководители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dLbls/>
        <c:firstSliceAng val="0"/>
      </c:pieChart>
    </c:plotArea>
    <c:legend>
      <c:legendPos val="t"/>
      <c:legendEntry>
        <c:idx val="0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КПК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«Хочу стать лидером», из 5 педагогов, прошедших КПК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КПК "Эффективный руководитель"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66FF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1233148573769582"/>
                  <c:y val="0.11879484900538118"/>
                </c:manualLayout>
              </c:layout>
              <c:showVal val="1"/>
            </c:dLbl>
            <c:dLbl>
              <c:idx val="1"/>
              <c:layout>
                <c:manualLayout>
                  <c:x val="5.8756492334185104E-3"/>
                  <c:y val="-0.19774992949501333"/>
                </c:manualLayout>
              </c:layout>
              <c:showVal val="1"/>
            </c:dLbl>
            <c:dLbl>
              <c:idx val="2"/>
              <c:layout>
                <c:manualLayout>
                  <c:x val="0.10716322318353519"/>
                  <c:y val="0.11989159324177656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работает в ОО с неэффективным руководителем</c:v>
                </c:pt>
                <c:pt idx="1">
                  <c:v>работают в ОО, где руководители предпенсионного возраста</c:v>
                </c:pt>
                <c:pt idx="2">
                  <c:v>претендент на должность заместителя директора по УВР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dLbls/>
        <c:firstSliceAng val="0"/>
      </c:pieChart>
    </c:plotArea>
    <c:legend>
      <c:legendPos val="t"/>
      <c:legendEntry>
        <c:idx val="0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11365816124597267"/>
          <c:y val="0.20999897485248503"/>
          <c:w val="0.82504309417009236"/>
          <c:h val="0.1619009386553949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Всего 14 руководителей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14 руководителей</c:v>
                </c:pt>
              </c:strCache>
            </c:strRef>
          </c:tx>
          <c:spPr>
            <a:solidFill>
              <a:srgbClr val="66FFFF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1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txPr>
              <a:bodyPr/>
              <a:lstStyle/>
              <a:p>
                <a:pPr>
                  <a:defRPr sz="2000"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Эффективный руководитель</c:v>
                </c:pt>
                <c:pt idx="1">
                  <c:v>Потенциально эффективный руководитель</c:v>
                </c:pt>
                <c:pt idx="2">
                  <c:v>Неэффективный руководитель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</c:ser>
        <c:dLbls/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CADE52-16D6-47E2-AF23-FA2E566E1C8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03B894-5A12-4D53-8EF1-066007D611DA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психологическая неготовность руководителей;</a:t>
          </a:r>
          <a:endParaRPr lang="ru-RU" sz="2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D231C02-177F-44EF-AD64-D5AAE8E678C3}" type="parTrans" cxnId="{E8B702E1-8E9A-4AF4-A8C1-6FF0A333F5B9}">
      <dgm:prSet/>
      <dgm:spPr/>
      <dgm:t>
        <a:bodyPr/>
        <a:lstStyle/>
        <a:p>
          <a:endParaRPr lang="ru-RU"/>
        </a:p>
      </dgm:t>
    </dgm:pt>
    <dgm:pt modelId="{AB6BF28E-9279-4A76-8ECC-6E3A5765701C}" type="sibTrans" cxnId="{E8B702E1-8E9A-4AF4-A8C1-6FF0A333F5B9}">
      <dgm:prSet/>
      <dgm:spPr/>
      <dgm:t>
        <a:bodyPr/>
        <a:lstStyle/>
        <a:p>
          <a:endParaRPr lang="ru-RU"/>
        </a:p>
      </dgm:t>
    </dgm:pt>
    <dgm:pt modelId="{C7A01F5B-AF3D-4F58-A333-E83970632049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низкая мотивация;</a:t>
          </a:r>
          <a:endParaRPr lang="ru-RU" sz="2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0540F0-B7DE-4967-9D97-F0E6CA030354}" type="parTrans" cxnId="{CC7F820A-0976-4AAF-B833-60702918A170}">
      <dgm:prSet/>
      <dgm:spPr/>
      <dgm:t>
        <a:bodyPr/>
        <a:lstStyle/>
        <a:p>
          <a:endParaRPr lang="ru-RU"/>
        </a:p>
      </dgm:t>
    </dgm:pt>
    <dgm:pt modelId="{A56C6648-0D0F-4184-A112-B5F6F8FFC447}" type="sibTrans" cxnId="{CC7F820A-0976-4AAF-B833-60702918A170}">
      <dgm:prSet/>
      <dgm:spPr/>
      <dgm:t>
        <a:bodyPr/>
        <a:lstStyle/>
        <a:p>
          <a:endParaRPr lang="ru-RU"/>
        </a:p>
      </dgm:t>
    </dgm:pt>
    <dgm:pt modelId="{C5EA24EE-C2E9-4F1E-AA31-9C4CFCA4F2DA}">
      <dgm:prSet phldrT="[Текст]"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отсутствие практики управления проектами в образовательной организации.</a:t>
          </a:r>
          <a:endParaRPr lang="ru-RU" sz="2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8A8B08A-36BA-40C1-82A5-FFD2ECF85179}" type="parTrans" cxnId="{0A25880C-A04F-49F4-A541-8CE9730B90DE}">
      <dgm:prSet/>
      <dgm:spPr/>
      <dgm:t>
        <a:bodyPr/>
        <a:lstStyle/>
        <a:p>
          <a:endParaRPr lang="ru-RU"/>
        </a:p>
      </dgm:t>
    </dgm:pt>
    <dgm:pt modelId="{CE08A888-BBCF-42DD-BC1A-53CB202A36DD}" type="sibTrans" cxnId="{0A25880C-A04F-49F4-A541-8CE9730B90DE}">
      <dgm:prSet/>
      <dgm:spPr/>
      <dgm:t>
        <a:bodyPr/>
        <a:lstStyle/>
        <a:p>
          <a:endParaRPr lang="ru-RU"/>
        </a:p>
      </dgm:t>
    </dgm:pt>
    <dgm:pt modelId="{BCD51B6C-7A1F-4EAB-8216-CF976E53A3A1}" type="pres">
      <dgm:prSet presAssocID="{DDCADE52-16D6-47E2-AF23-FA2E566E1C8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C3B6A3-030D-42B5-B9D8-AF3E8FF16B68}" type="pres">
      <dgm:prSet presAssocID="{DDCADE52-16D6-47E2-AF23-FA2E566E1C8B}" presName="Name1" presStyleCnt="0"/>
      <dgm:spPr/>
    </dgm:pt>
    <dgm:pt modelId="{4D6171C2-9A55-4717-A7ED-C56560ACCAB9}" type="pres">
      <dgm:prSet presAssocID="{DDCADE52-16D6-47E2-AF23-FA2E566E1C8B}" presName="cycle" presStyleCnt="0"/>
      <dgm:spPr/>
    </dgm:pt>
    <dgm:pt modelId="{F61D5CF6-4F29-400A-907C-1A8B4D5CC402}" type="pres">
      <dgm:prSet presAssocID="{DDCADE52-16D6-47E2-AF23-FA2E566E1C8B}" presName="srcNode" presStyleLbl="node1" presStyleIdx="0" presStyleCnt="3"/>
      <dgm:spPr/>
    </dgm:pt>
    <dgm:pt modelId="{DF82B0CD-D7B8-4B69-B728-13F2007B0196}" type="pres">
      <dgm:prSet presAssocID="{DDCADE52-16D6-47E2-AF23-FA2E566E1C8B}" presName="conn" presStyleLbl="parChTrans1D2" presStyleIdx="0" presStyleCnt="1"/>
      <dgm:spPr/>
      <dgm:t>
        <a:bodyPr/>
        <a:lstStyle/>
        <a:p>
          <a:endParaRPr lang="ru-RU"/>
        </a:p>
      </dgm:t>
    </dgm:pt>
    <dgm:pt modelId="{620EDF08-CC43-4EEF-AE3D-1CF205A3EC3A}" type="pres">
      <dgm:prSet presAssocID="{DDCADE52-16D6-47E2-AF23-FA2E566E1C8B}" presName="extraNode" presStyleLbl="node1" presStyleIdx="0" presStyleCnt="3"/>
      <dgm:spPr/>
    </dgm:pt>
    <dgm:pt modelId="{76D69CD6-8DC4-4D2C-B40A-3D674BB2EAFC}" type="pres">
      <dgm:prSet presAssocID="{DDCADE52-16D6-47E2-AF23-FA2E566E1C8B}" presName="dstNode" presStyleLbl="node1" presStyleIdx="0" presStyleCnt="3"/>
      <dgm:spPr/>
    </dgm:pt>
    <dgm:pt modelId="{34D9DEB3-8E20-4055-A11B-F53412D4FC44}" type="pres">
      <dgm:prSet presAssocID="{9E03B894-5A12-4D53-8EF1-066007D611D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ECE01-91DD-4D4F-8102-C91533AAB932}" type="pres">
      <dgm:prSet presAssocID="{9E03B894-5A12-4D53-8EF1-066007D611DA}" presName="accent_1" presStyleCnt="0"/>
      <dgm:spPr/>
    </dgm:pt>
    <dgm:pt modelId="{1E13ADF4-02B6-4EAD-869E-94990E268AA0}" type="pres">
      <dgm:prSet presAssocID="{9E03B894-5A12-4D53-8EF1-066007D611DA}" presName="accentRepeatNode" presStyleLbl="solidFgAcc1" presStyleIdx="0" presStyleCnt="3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50000"/>
            </a:schemeClr>
          </a:solidFill>
        </a:ln>
      </dgm:spPr>
    </dgm:pt>
    <dgm:pt modelId="{DE0B7598-4857-46AD-9712-98BCBE45883A}" type="pres">
      <dgm:prSet presAssocID="{C7A01F5B-AF3D-4F58-A333-E8397063204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C23FB4-E0B5-4FDF-A953-ADB503601E82}" type="pres">
      <dgm:prSet presAssocID="{C7A01F5B-AF3D-4F58-A333-E83970632049}" presName="accent_2" presStyleCnt="0"/>
      <dgm:spPr/>
    </dgm:pt>
    <dgm:pt modelId="{D85DD0BB-C436-4624-9220-C95BD2001E27}" type="pres">
      <dgm:prSet presAssocID="{C7A01F5B-AF3D-4F58-A333-E83970632049}" presName="accentRepeatNode" presStyleLbl="solidFgAcc1" presStyleIdx="1" presStyleCnt="3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50000"/>
            </a:schemeClr>
          </a:solidFill>
        </a:ln>
      </dgm:spPr>
    </dgm:pt>
    <dgm:pt modelId="{FEBCBC89-5B96-459E-B65F-E353159CB77E}" type="pres">
      <dgm:prSet presAssocID="{C5EA24EE-C2E9-4F1E-AA31-9C4CFCA4F2D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25BE67-B760-4808-8B03-69E6F27D2EB0}" type="pres">
      <dgm:prSet presAssocID="{C5EA24EE-C2E9-4F1E-AA31-9C4CFCA4F2DA}" presName="accent_3" presStyleCnt="0"/>
      <dgm:spPr/>
    </dgm:pt>
    <dgm:pt modelId="{3B223ADA-E08F-4605-9E2F-D99758758F24}" type="pres">
      <dgm:prSet presAssocID="{C5EA24EE-C2E9-4F1E-AA31-9C4CFCA4F2DA}" presName="accentRepeatNode" presStyleLbl="solidFgAcc1" presStyleIdx="2" presStyleCnt="3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50000"/>
            </a:schemeClr>
          </a:solidFill>
        </a:ln>
      </dgm:spPr>
    </dgm:pt>
  </dgm:ptLst>
  <dgm:cxnLst>
    <dgm:cxn modelId="{E8B702E1-8E9A-4AF4-A8C1-6FF0A333F5B9}" srcId="{DDCADE52-16D6-47E2-AF23-FA2E566E1C8B}" destId="{9E03B894-5A12-4D53-8EF1-066007D611DA}" srcOrd="0" destOrd="0" parTransId="{0D231C02-177F-44EF-AD64-D5AAE8E678C3}" sibTransId="{AB6BF28E-9279-4A76-8ECC-6E3A5765701C}"/>
    <dgm:cxn modelId="{5B9A2ACB-6507-4A32-AAF3-471A84D7B6CC}" type="presOf" srcId="{C7A01F5B-AF3D-4F58-A333-E83970632049}" destId="{DE0B7598-4857-46AD-9712-98BCBE45883A}" srcOrd="0" destOrd="0" presId="urn:microsoft.com/office/officeart/2008/layout/VerticalCurvedList"/>
    <dgm:cxn modelId="{0A25880C-A04F-49F4-A541-8CE9730B90DE}" srcId="{DDCADE52-16D6-47E2-AF23-FA2E566E1C8B}" destId="{C5EA24EE-C2E9-4F1E-AA31-9C4CFCA4F2DA}" srcOrd="2" destOrd="0" parTransId="{18A8B08A-36BA-40C1-82A5-FFD2ECF85179}" sibTransId="{CE08A888-BBCF-42DD-BC1A-53CB202A36DD}"/>
    <dgm:cxn modelId="{CC7F820A-0976-4AAF-B833-60702918A170}" srcId="{DDCADE52-16D6-47E2-AF23-FA2E566E1C8B}" destId="{C7A01F5B-AF3D-4F58-A333-E83970632049}" srcOrd="1" destOrd="0" parTransId="{2B0540F0-B7DE-4967-9D97-F0E6CA030354}" sibTransId="{A56C6648-0D0F-4184-A112-B5F6F8FFC447}"/>
    <dgm:cxn modelId="{F7248FB6-EBC5-46FA-9837-8DC8AFDF9524}" type="presOf" srcId="{9E03B894-5A12-4D53-8EF1-066007D611DA}" destId="{34D9DEB3-8E20-4055-A11B-F53412D4FC44}" srcOrd="0" destOrd="0" presId="urn:microsoft.com/office/officeart/2008/layout/VerticalCurvedList"/>
    <dgm:cxn modelId="{F930D542-9419-4CB6-B088-DBD43E5F1209}" type="presOf" srcId="{C5EA24EE-C2E9-4F1E-AA31-9C4CFCA4F2DA}" destId="{FEBCBC89-5B96-459E-B65F-E353159CB77E}" srcOrd="0" destOrd="0" presId="urn:microsoft.com/office/officeart/2008/layout/VerticalCurvedList"/>
    <dgm:cxn modelId="{D9C5FE2A-115A-4BB1-93AE-A2AFCF5CDBE4}" type="presOf" srcId="{DDCADE52-16D6-47E2-AF23-FA2E566E1C8B}" destId="{BCD51B6C-7A1F-4EAB-8216-CF976E53A3A1}" srcOrd="0" destOrd="0" presId="urn:microsoft.com/office/officeart/2008/layout/VerticalCurvedList"/>
    <dgm:cxn modelId="{A46EF29B-13F1-4962-9644-81CFB6B592E3}" type="presOf" srcId="{AB6BF28E-9279-4A76-8ECC-6E3A5765701C}" destId="{DF82B0CD-D7B8-4B69-B728-13F2007B0196}" srcOrd="0" destOrd="0" presId="urn:microsoft.com/office/officeart/2008/layout/VerticalCurvedList"/>
    <dgm:cxn modelId="{6730C4CA-8B6B-4D0D-8443-FEF948C7112B}" type="presParOf" srcId="{BCD51B6C-7A1F-4EAB-8216-CF976E53A3A1}" destId="{31C3B6A3-030D-42B5-B9D8-AF3E8FF16B68}" srcOrd="0" destOrd="0" presId="urn:microsoft.com/office/officeart/2008/layout/VerticalCurvedList"/>
    <dgm:cxn modelId="{09D55B33-2094-4EEA-9DA1-A0EAFF17BAE6}" type="presParOf" srcId="{31C3B6A3-030D-42B5-B9D8-AF3E8FF16B68}" destId="{4D6171C2-9A55-4717-A7ED-C56560ACCAB9}" srcOrd="0" destOrd="0" presId="urn:microsoft.com/office/officeart/2008/layout/VerticalCurvedList"/>
    <dgm:cxn modelId="{FA93ED50-BAE1-4668-8D6E-D8D43FF67DBC}" type="presParOf" srcId="{4D6171C2-9A55-4717-A7ED-C56560ACCAB9}" destId="{F61D5CF6-4F29-400A-907C-1A8B4D5CC402}" srcOrd="0" destOrd="0" presId="urn:microsoft.com/office/officeart/2008/layout/VerticalCurvedList"/>
    <dgm:cxn modelId="{83E67BD6-8959-43C4-8192-1C8DB8043B55}" type="presParOf" srcId="{4D6171C2-9A55-4717-A7ED-C56560ACCAB9}" destId="{DF82B0CD-D7B8-4B69-B728-13F2007B0196}" srcOrd="1" destOrd="0" presId="urn:microsoft.com/office/officeart/2008/layout/VerticalCurvedList"/>
    <dgm:cxn modelId="{061F9699-ADD7-43D8-9B41-44B538B0A9B6}" type="presParOf" srcId="{4D6171C2-9A55-4717-A7ED-C56560ACCAB9}" destId="{620EDF08-CC43-4EEF-AE3D-1CF205A3EC3A}" srcOrd="2" destOrd="0" presId="urn:microsoft.com/office/officeart/2008/layout/VerticalCurvedList"/>
    <dgm:cxn modelId="{A9D775A9-D838-43CD-ADA9-0990F7F58046}" type="presParOf" srcId="{4D6171C2-9A55-4717-A7ED-C56560ACCAB9}" destId="{76D69CD6-8DC4-4D2C-B40A-3D674BB2EAFC}" srcOrd="3" destOrd="0" presId="urn:microsoft.com/office/officeart/2008/layout/VerticalCurvedList"/>
    <dgm:cxn modelId="{93A81A8F-1175-421E-91B4-460455C1D1A4}" type="presParOf" srcId="{31C3B6A3-030D-42B5-B9D8-AF3E8FF16B68}" destId="{34D9DEB3-8E20-4055-A11B-F53412D4FC44}" srcOrd="1" destOrd="0" presId="urn:microsoft.com/office/officeart/2008/layout/VerticalCurvedList"/>
    <dgm:cxn modelId="{80C78CE2-CEF4-4543-AAB8-2FBA006C9E5A}" type="presParOf" srcId="{31C3B6A3-030D-42B5-B9D8-AF3E8FF16B68}" destId="{6D2ECE01-91DD-4D4F-8102-C91533AAB932}" srcOrd="2" destOrd="0" presId="urn:microsoft.com/office/officeart/2008/layout/VerticalCurvedList"/>
    <dgm:cxn modelId="{CBD7EA64-C5BE-4195-9777-4A267381788D}" type="presParOf" srcId="{6D2ECE01-91DD-4D4F-8102-C91533AAB932}" destId="{1E13ADF4-02B6-4EAD-869E-94990E268AA0}" srcOrd="0" destOrd="0" presId="urn:microsoft.com/office/officeart/2008/layout/VerticalCurvedList"/>
    <dgm:cxn modelId="{56BFE87E-3486-42BD-B528-327384F3530D}" type="presParOf" srcId="{31C3B6A3-030D-42B5-B9D8-AF3E8FF16B68}" destId="{DE0B7598-4857-46AD-9712-98BCBE45883A}" srcOrd="3" destOrd="0" presId="urn:microsoft.com/office/officeart/2008/layout/VerticalCurvedList"/>
    <dgm:cxn modelId="{2712386C-E017-4E46-B24B-21D6462D60AF}" type="presParOf" srcId="{31C3B6A3-030D-42B5-B9D8-AF3E8FF16B68}" destId="{10C23FB4-E0B5-4FDF-A953-ADB503601E82}" srcOrd="4" destOrd="0" presId="urn:microsoft.com/office/officeart/2008/layout/VerticalCurvedList"/>
    <dgm:cxn modelId="{38BFC8BA-481D-4BE9-8263-DAC551475BED}" type="presParOf" srcId="{10C23FB4-E0B5-4FDF-A953-ADB503601E82}" destId="{D85DD0BB-C436-4624-9220-C95BD2001E27}" srcOrd="0" destOrd="0" presId="urn:microsoft.com/office/officeart/2008/layout/VerticalCurvedList"/>
    <dgm:cxn modelId="{006A60F4-E314-4174-8F55-750F4DAF06C7}" type="presParOf" srcId="{31C3B6A3-030D-42B5-B9D8-AF3E8FF16B68}" destId="{FEBCBC89-5B96-459E-B65F-E353159CB77E}" srcOrd="5" destOrd="0" presId="urn:microsoft.com/office/officeart/2008/layout/VerticalCurvedList"/>
    <dgm:cxn modelId="{A5B2B33E-4031-4927-A526-984B287AE5FC}" type="presParOf" srcId="{31C3B6A3-030D-42B5-B9D8-AF3E8FF16B68}" destId="{D625BE67-B760-4808-8B03-69E6F27D2EB0}" srcOrd="6" destOrd="0" presId="urn:microsoft.com/office/officeart/2008/layout/VerticalCurvedList"/>
    <dgm:cxn modelId="{12C5EDFB-50B5-4B21-BFED-7576426817BA}" type="presParOf" srcId="{D625BE67-B760-4808-8B03-69E6F27D2EB0}" destId="{3B223ADA-E08F-4605-9E2F-D99758758F2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1F625B-362D-4A8A-8127-C68C3711E234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9FBC7A-4999-409A-8779-692B053A37E5}">
      <dgm:prSet phldrT="[Текст]" custT="1"/>
      <dgm:spPr>
        <a:solidFill>
          <a:srgbClr val="99CCFF"/>
        </a:solidFill>
      </dgm:spPr>
      <dgm:t>
        <a:bodyPr/>
        <a:lstStyle/>
        <a:p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Обеспечено методическое и информационное сопровождение проекта</a:t>
          </a:r>
          <a:endParaRPr lang="ru-RU" sz="2000" b="1" i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253EC6-6830-49BB-909C-91E626E4C7E2}" type="parTrans" cxnId="{8F448302-8C3A-430D-8A0A-0AFCC6F33444}">
      <dgm:prSet/>
      <dgm:spPr/>
      <dgm:t>
        <a:bodyPr/>
        <a:lstStyle/>
        <a:p>
          <a:endParaRPr lang="ru-RU"/>
        </a:p>
      </dgm:t>
    </dgm:pt>
    <dgm:pt modelId="{4864F133-7B7B-4732-AD00-268A0F930BE7}" type="sibTrans" cxnId="{8F448302-8C3A-430D-8A0A-0AFCC6F33444}">
      <dgm:prSet/>
      <dgm:spPr/>
      <dgm:t>
        <a:bodyPr/>
        <a:lstStyle/>
        <a:p>
          <a:endParaRPr lang="ru-RU"/>
        </a:p>
      </dgm:t>
    </dgm:pt>
    <dgm:pt modelId="{B072A59A-ED4C-4928-A64A-EDD171678A33}">
      <dgm:prSet phldrT="[Текст]" custT="1"/>
      <dgm:spPr>
        <a:solidFill>
          <a:srgbClr val="FF99FF"/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Проведен мониторинг состояния управления ОО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CB8544-43D2-48FF-8A25-5C60920493BC}" type="parTrans" cxnId="{D392C54B-0585-47CE-B134-2EBC2E0020EB}">
      <dgm:prSet/>
      <dgm:spPr/>
      <dgm:t>
        <a:bodyPr/>
        <a:lstStyle/>
        <a:p>
          <a:endParaRPr lang="ru-RU"/>
        </a:p>
      </dgm:t>
    </dgm:pt>
    <dgm:pt modelId="{EA3377C6-9165-4C5A-9EC9-51B746CC0AD8}" type="sibTrans" cxnId="{D392C54B-0585-47CE-B134-2EBC2E0020EB}">
      <dgm:prSet/>
      <dgm:spPr/>
      <dgm:t>
        <a:bodyPr/>
        <a:lstStyle/>
        <a:p>
          <a:endParaRPr lang="ru-RU"/>
        </a:p>
      </dgm:t>
    </dgm:pt>
    <dgm:pt modelId="{816790F7-AC01-4AFD-B558-0ED3A1BA6612}">
      <dgm:prSet phldrT="[Текст]" custT="1"/>
      <dgm:spPr>
        <a:solidFill>
          <a:srgbClr val="CCFF99"/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Создана Ассоциация руководителей ОО             (22 руководителя)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BBA9B4-D65F-48BB-90D5-EFCA228AC3E4}" type="parTrans" cxnId="{9C57FB94-2D1C-4005-9C02-802BD930BE0E}">
      <dgm:prSet/>
      <dgm:spPr/>
      <dgm:t>
        <a:bodyPr/>
        <a:lstStyle/>
        <a:p>
          <a:endParaRPr lang="ru-RU"/>
        </a:p>
      </dgm:t>
    </dgm:pt>
    <dgm:pt modelId="{6F10B10D-46CF-4303-9D19-66438B1C5E40}" type="sibTrans" cxnId="{9C57FB94-2D1C-4005-9C02-802BD930BE0E}">
      <dgm:prSet/>
      <dgm:spPr/>
      <dgm:t>
        <a:bodyPr/>
        <a:lstStyle/>
        <a:p>
          <a:endParaRPr lang="ru-RU"/>
        </a:p>
      </dgm:t>
    </dgm:pt>
    <dgm:pt modelId="{4330A0BD-6CC9-43A4-91A1-966140A74F1E}">
      <dgm:prSet custT="1"/>
      <dgm:spPr>
        <a:solidFill>
          <a:srgbClr val="FFFFCC"/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Проведен анализ кадрового состава руководителей ОО района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6E1A73-DCCE-44F6-9511-976436E2139F}" type="parTrans" cxnId="{F58BE941-19F0-43BF-85A9-B434960D4BC5}">
      <dgm:prSet/>
      <dgm:spPr/>
      <dgm:t>
        <a:bodyPr/>
        <a:lstStyle/>
        <a:p>
          <a:endParaRPr lang="ru-RU"/>
        </a:p>
      </dgm:t>
    </dgm:pt>
    <dgm:pt modelId="{2E6C3A80-5954-441C-BBFD-BF2843BDF138}" type="sibTrans" cxnId="{F58BE941-19F0-43BF-85A9-B434960D4BC5}">
      <dgm:prSet/>
      <dgm:spPr/>
      <dgm:t>
        <a:bodyPr/>
        <a:lstStyle/>
        <a:p>
          <a:endParaRPr lang="ru-RU"/>
        </a:p>
      </dgm:t>
    </dgm:pt>
    <dgm:pt modelId="{22D95130-7139-4F0A-9309-4A2FB36BC2E9}" type="pres">
      <dgm:prSet presAssocID="{3E1F625B-362D-4A8A-8127-C68C3711E234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4FE693-E800-4032-983D-2DE431C408C9}" type="pres">
      <dgm:prSet presAssocID="{3E1F625B-362D-4A8A-8127-C68C3711E234}" presName="cycle" presStyleCnt="0"/>
      <dgm:spPr/>
    </dgm:pt>
    <dgm:pt modelId="{CA8FB475-37EA-40B9-B2AF-3D107D1082C9}" type="pres">
      <dgm:prSet presAssocID="{3E1F625B-362D-4A8A-8127-C68C3711E234}" presName="centerShape" presStyleCnt="0"/>
      <dgm:spPr/>
    </dgm:pt>
    <dgm:pt modelId="{3ACA4C8F-CE6A-461E-B87A-0753FE193BCF}" type="pres">
      <dgm:prSet presAssocID="{3E1F625B-362D-4A8A-8127-C68C3711E234}" presName="connSite" presStyleLbl="node1" presStyleIdx="0" presStyleCnt="5"/>
      <dgm:spPr/>
    </dgm:pt>
    <dgm:pt modelId="{507D88E4-D77E-4690-A2B1-D051967AF50A}" type="pres">
      <dgm:prSet presAssocID="{3E1F625B-362D-4A8A-8127-C68C3711E234}" presName="visible" presStyleLbl="node1" presStyleIdx="0" presStyleCnt="5" custScaleX="155396" custScaleY="137805" custLinFactNeighborX="11913" custLinFactNeighborY="-23"/>
      <dgm:spPr>
        <a:solidFill>
          <a:srgbClr val="FF0000"/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40700D72-0EB2-4F28-8F56-3C1A4BF2C1F6}" type="pres">
      <dgm:prSet presAssocID="{2B253EC6-6830-49BB-909C-91E626E4C7E2}" presName="Name25" presStyleLbl="parChTrans1D1" presStyleIdx="0" presStyleCnt="4"/>
      <dgm:spPr/>
      <dgm:t>
        <a:bodyPr/>
        <a:lstStyle/>
        <a:p>
          <a:endParaRPr lang="ru-RU"/>
        </a:p>
      </dgm:t>
    </dgm:pt>
    <dgm:pt modelId="{70B55737-9CD4-4C13-B6E0-4010F4C32BE6}" type="pres">
      <dgm:prSet presAssocID="{D39FBC7A-4999-409A-8779-692B053A37E5}" presName="node" presStyleCnt="0"/>
      <dgm:spPr/>
    </dgm:pt>
    <dgm:pt modelId="{1EFE9E2C-4B25-4AA6-ABB0-266384B5A878}" type="pres">
      <dgm:prSet presAssocID="{D39FBC7A-4999-409A-8779-692B053A37E5}" presName="parentNode" presStyleLbl="node1" presStyleIdx="1" presStyleCnt="5" custScaleX="289083" custLinFactX="32955" custLinFactNeighborX="100000" custLinFactNeighborY="47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782469-5ED3-49F6-9C88-DAEB9B5AD760}" type="pres">
      <dgm:prSet presAssocID="{D39FBC7A-4999-409A-8779-692B053A37E5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F6094B-E4F6-43F3-A932-AD7B1770C0F6}" type="pres">
      <dgm:prSet presAssocID="{AACB8544-43D2-48FF-8A25-5C60920493BC}" presName="Name25" presStyleLbl="parChTrans1D1" presStyleIdx="1" presStyleCnt="4"/>
      <dgm:spPr/>
      <dgm:t>
        <a:bodyPr/>
        <a:lstStyle/>
        <a:p>
          <a:endParaRPr lang="ru-RU"/>
        </a:p>
      </dgm:t>
    </dgm:pt>
    <dgm:pt modelId="{01BD67BD-CA84-4800-8E52-E34C0CB253D8}" type="pres">
      <dgm:prSet presAssocID="{B072A59A-ED4C-4928-A64A-EDD171678A33}" presName="node" presStyleCnt="0"/>
      <dgm:spPr/>
    </dgm:pt>
    <dgm:pt modelId="{B531FA97-C277-4A78-819B-6698B0924B99}" type="pres">
      <dgm:prSet presAssocID="{B072A59A-ED4C-4928-A64A-EDD171678A33}" presName="parentNode" presStyleLbl="node1" presStyleIdx="2" presStyleCnt="5" custScaleX="296599" custLinFactX="100000" custLinFactY="12543" custLinFactNeighborX="104736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0B1A8F-CA4D-480C-B609-E6989BCBE236}" type="pres">
      <dgm:prSet presAssocID="{B072A59A-ED4C-4928-A64A-EDD171678A3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8895C-2A2C-472E-A7E4-2DD950928791}" type="pres">
      <dgm:prSet presAssocID="{FE6E1A73-DCCE-44F6-9511-976436E2139F}" presName="Name25" presStyleLbl="parChTrans1D1" presStyleIdx="2" presStyleCnt="4"/>
      <dgm:spPr/>
      <dgm:t>
        <a:bodyPr/>
        <a:lstStyle/>
        <a:p>
          <a:endParaRPr lang="ru-RU"/>
        </a:p>
      </dgm:t>
    </dgm:pt>
    <dgm:pt modelId="{2C69037A-ED2D-4594-9226-2635B11ECD37}" type="pres">
      <dgm:prSet presAssocID="{4330A0BD-6CC9-43A4-91A1-966140A74F1E}" presName="node" presStyleCnt="0"/>
      <dgm:spPr/>
    </dgm:pt>
    <dgm:pt modelId="{00116014-6830-49AD-9795-5F8FDB926BAB}" type="pres">
      <dgm:prSet presAssocID="{4330A0BD-6CC9-43A4-91A1-966140A74F1E}" presName="parentNode" presStyleLbl="node1" presStyleIdx="3" presStyleCnt="5" custScaleX="310656" custLinFactX="98543" custLinFactY="-31577" custLinFactNeighborX="10000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184504-FD6A-4D60-BE2C-698655396D2B}" type="pres">
      <dgm:prSet presAssocID="{4330A0BD-6CC9-43A4-91A1-966140A74F1E}" presName="childNode" presStyleLbl="revTx" presStyleIdx="0" presStyleCnt="0">
        <dgm:presLayoutVars>
          <dgm:bulletEnabled val="1"/>
        </dgm:presLayoutVars>
      </dgm:prSet>
      <dgm:spPr/>
    </dgm:pt>
    <dgm:pt modelId="{F86080E4-DB9C-4A8E-9749-8B7EA75467E9}" type="pres">
      <dgm:prSet presAssocID="{4CBBA9B4-D65F-48BB-90D5-EFCA228AC3E4}" presName="Name25" presStyleLbl="parChTrans1D1" presStyleIdx="3" presStyleCnt="4"/>
      <dgm:spPr/>
      <dgm:t>
        <a:bodyPr/>
        <a:lstStyle/>
        <a:p>
          <a:endParaRPr lang="ru-RU"/>
        </a:p>
      </dgm:t>
    </dgm:pt>
    <dgm:pt modelId="{BBFCDA70-3CF6-4897-8AB0-DB45EA4F4046}" type="pres">
      <dgm:prSet presAssocID="{816790F7-AC01-4AFD-B558-0ED3A1BA6612}" presName="node" presStyleCnt="0"/>
      <dgm:spPr/>
    </dgm:pt>
    <dgm:pt modelId="{44526500-4185-41FD-A2A1-87C719B80123}" type="pres">
      <dgm:prSet presAssocID="{816790F7-AC01-4AFD-B558-0ED3A1BA6612}" presName="parentNode" presStyleLbl="node1" presStyleIdx="4" presStyleCnt="5" custScaleX="302390" custScaleY="106789" custLinFactX="71138" custLinFactNeighborX="100000" custLinFactNeighborY="-226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D8A536-2634-4F2E-A87C-B9430060B795}" type="pres">
      <dgm:prSet presAssocID="{816790F7-AC01-4AFD-B558-0ED3A1BA6612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8BE941-19F0-43BF-85A9-B434960D4BC5}" srcId="{3E1F625B-362D-4A8A-8127-C68C3711E234}" destId="{4330A0BD-6CC9-43A4-91A1-966140A74F1E}" srcOrd="2" destOrd="0" parTransId="{FE6E1A73-DCCE-44F6-9511-976436E2139F}" sibTransId="{2E6C3A80-5954-441C-BBFD-BF2843BDF138}"/>
    <dgm:cxn modelId="{557086D0-D0E6-4429-A2CA-07ED09BE9DE1}" type="presOf" srcId="{AACB8544-43D2-48FF-8A25-5C60920493BC}" destId="{8DF6094B-E4F6-43F3-A932-AD7B1770C0F6}" srcOrd="0" destOrd="0" presId="urn:microsoft.com/office/officeart/2005/8/layout/radial2"/>
    <dgm:cxn modelId="{FE54732E-F016-4367-999F-99433F1E216F}" type="presOf" srcId="{4330A0BD-6CC9-43A4-91A1-966140A74F1E}" destId="{00116014-6830-49AD-9795-5F8FDB926BAB}" srcOrd="0" destOrd="0" presId="urn:microsoft.com/office/officeart/2005/8/layout/radial2"/>
    <dgm:cxn modelId="{ACDB50B8-C837-4016-89AC-A47AD301EB7C}" type="presOf" srcId="{816790F7-AC01-4AFD-B558-0ED3A1BA6612}" destId="{44526500-4185-41FD-A2A1-87C719B80123}" srcOrd="0" destOrd="0" presId="urn:microsoft.com/office/officeart/2005/8/layout/radial2"/>
    <dgm:cxn modelId="{D392C54B-0585-47CE-B134-2EBC2E0020EB}" srcId="{3E1F625B-362D-4A8A-8127-C68C3711E234}" destId="{B072A59A-ED4C-4928-A64A-EDD171678A33}" srcOrd="1" destOrd="0" parTransId="{AACB8544-43D2-48FF-8A25-5C60920493BC}" sibTransId="{EA3377C6-9165-4C5A-9EC9-51B746CC0AD8}"/>
    <dgm:cxn modelId="{37D8CA49-A389-4B6F-8626-0BB7180A7575}" type="presOf" srcId="{4CBBA9B4-D65F-48BB-90D5-EFCA228AC3E4}" destId="{F86080E4-DB9C-4A8E-9749-8B7EA75467E9}" srcOrd="0" destOrd="0" presId="urn:microsoft.com/office/officeart/2005/8/layout/radial2"/>
    <dgm:cxn modelId="{70C3B1A2-8A94-45AB-94DC-6EAA7FF87073}" type="presOf" srcId="{B072A59A-ED4C-4928-A64A-EDD171678A33}" destId="{B531FA97-C277-4A78-819B-6698B0924B99}" srcOrd="0" destOrd="0" presId="urn:microsoft.com/office/officeart/2005/8/layout/radial2"/>
    <dgm:cxn modelId="{C51EBBF5-DCFA-4376-B9AC-333E8BE4725C}" type="presOf" srcId="{D39FBC7A-4999-409A-8779-692B053A37E5}" destId="{1EFE9E2C-4B25-4AA6-ABB0-266384B5A878}" srcOrd="0" destOrd="0" presId="urn:microsoft.com/office/officeart/2005/8/layout/radial2"/>
    <dgm:cxn modelId="{8F448302-8C3A-430D-8A0A-0AFCC6F33444}" srcId="{3E1F625B-362D-4A8A-8127-C68C3711E234}" destId="{D39FBC7A-4999-409A-8779-692B053A37E5}" srcOrd="0" destOrd="0" parTransId="{2B253EC6-6830-49BB-909C-91E626E4C7E2}" sibTransId="{4864F133-7B7B-4732-AD00-268A0F930BE7}"/>
    <dgm:cxn modelId="{60070FB8-DF7E-4325-983D-673A10C52893}" type="presOf" srcId="{FE6E1A73-DCCE-44F6-9511-976436E2139F}" destId="{F128895C-2A2C-472E-A7E4-2DD950928791}" srcOrd="0" destOrd="0" presId="urn:microsoft.com/office/officeart/2005/8/layout/radial2"/>
    <dgm:cxn modelId="{99EB8C72-A3F7-450A-8DF2-D8BACA7E9629}" type="presOf" srcId="{3E1F625B-362D-4A8A-8127-C68C3711E234}" destId="{22D95130-7139-4F0A-9309-4A2FB36BC2E9}" srcOrd="0" destOrd="0" presId="urn:microsoft.com/office/officeart/2005/8/layout/radial2"/>
    <dgm:cxn modelId="{8DCE8809-292F-467B-A594-437F2DFBDFD2}" type="presOf" srcId="{2B253EC6-6830-49BB-909C-91E626E4C7E2}" destId="{40700D72-0EB2-4F28-8F56-3C1A4BF2C1F6}" srcOrd="0" destOrd="0" presId="urn:microsoft.com/office/officeart/2005/8/layout/radial2"/>
    <dgm:cxn modelId="{9C57FB94-2D1C-4005-9C02-802BD930BE0E}" srcId="{3E1F625B-362D-4A8A-8127-C68C3711E234}" destId="{816790F7-AC01-4AFD-B558-0ED3A1BA6612}" srcOrd="3" destOrd="0" parTransId="{4CBBA9B4-D65F-48BB-90D5-EFCA228AC3E4}" sibTransId="{6F10B10D-46CF-4303-9D19-66438B1C5E40}"/>
    <dgm:cxn modelId="{4BBB3DFB-59A2-4542-9B0B-99ECEE13F5D7}" type="presParOf" srcId="{22D95130-7139-4F0A-9309-4A2FB36BC2E9}" destId="{0C4FE693-E800-4032-983D-2DE431C408C9}" srcOrd="0" destOrd="0" presId="urn:microsoft.com/office/officeart/2005/8/layout/radial2"/>
    <dgm:cxn modelId="{4E05EAEB-EA19-4DB0-B11C-D79BDF9BE504}" type="presParOf" srcId="{0C4FE693-E800-4032-983D-2DE431C408C9}" destId="{CA8FB475-37EA-40B9-B2AF-3D107D1082C9}" srcOrd="0" destOrd="0" presId="urn:microsoft.com/office/officeart/2005/8/layout/radial2"/>
    <dgm:cxn modelId="{FF3A4E81-EDE7-4D3F-A045-B487986ACFDC}" type="presParOf" srcId="{CA8FB475-37EA-40B9-B2AF-3D107D1082C9}" destId="{3ACA4C8F-CE6A-461E-B87A-0753FE193BCF}" srcOrd="0" destOrd="0" presId="urn:microsoft.com/office/officeart/2005/8/layout/radial2"/>
    <dgm:cxn modelId="{E34A2F6C-221F-4A63-89F8-C4E854E49EE3}" type="presParOf" srcId="{CA8FB475-37EA-40B9-B2AF-3D107D1082C9}" destId="{507D88E4-D77E-4690-A2B1-D051967AF50A}" srcOrd="1" destOrd="0" presId="urn:microsoft.com/office/officeart/2005/8/layout/radial2"/>
    <dgm:cxn modelId="{921EBD6E-321E-4952-B7BD-AAA410D761D7}" type="presParOf" srcId="{0C4FE693-E800-4032-983D-2DE431C408C9}" destId="{40700D72-0EB2-4F28-8F56-3C1A4BF2C1F6}" srcOrd="1" destOrd="0" presId="urn:microsoft.com/office/officeart/2005/8/layout/radial2"/>
    <dgm:cxn modelId="{34415F2B-3A15-4C55-973C-D2A7F174C1A1}" type="presParOf" srcId="{0C4FE693-E800-4032-983D-2DE431C408C9}" destId="{70B55737-9CD4-4C13-B6E0-4010F4C32BE6}" srcOrd="2" destOrd="0" presId="urn:microsoft.com/office/officeart/2005/8/layout/radial2"/>
    <dgm:cxn modelId="{7726CE89-3F14-4454-9CF8-69024DB68ED9}" type="presParOf" srcId="{70B55737-9CD4-4C13-B6E0-4010F4C32BE6}" destId="{1EFE9E2C-4B25-4AA6-ABB0-266384B5A878}" srcOrd="0" destOrd="0" presId="urn:microsoft.com/office/officeart/2005/8/layout/radial2"/>
    <dgm:cxn modelId="{13365E63-CD09-4CF6-AB93-4B73083413A8}" type="presParOf" srcId="{70B55737-9CD4-4C13-B6E0-4010F4C32BE6}" destId="{2C782469-5ED3-49F6-9C88-DAEB9B5AD760}" srcOrd="1" destOrd="0" presId="urn:microsoft.com/office/officeart/2005/8/layout/radial2"/>
    <dgm:cxn modelId="{2D42D838-6FC8-411D-A05A-DE226A4658FD}" type="presParOf" srcId="{0C4FE693-E800-4032-983D-2DE431C408C9}" destId="{8DF6094B-E4F6-43F3-A932-AD7B1770C0F6}" srcOrd="3" destOrd="0" presId="urn:microsoft.com/office/officeart/2005/8/layout/radial2"/>
    <dgm:cxn modelId="{B03BF5E4-AFF5-40BA-9A9F-3FC0724E244C}" type="presParOf" srcId="{0C4FE693-E800-4032-983D-2DE431C408C9}" destId="{01BD67BD-CA84-4800-8E52-E34C0CB253D8}" srcOrd="4" destOrd="0" presId="urn:microsoft.com/office/officeart/2005/8/layout/radial2"/>
    <dgm:cxn modelId="{1AE34644-D5F6-4A03-A070-83AB6FCC4881}" type="presParOf" srcId="{01BD67BD-CA84-4800-8E52-E34C0CB253D8}" destId="{B531FA97-C277-4A78-819B-6698B0924B99}" srcOrd="0" destOrd="0" presId="urn:microsoft.com/office/officeart/2005/8/layout/radial2"/>
    <dgm:cxn modelId="{9BC86482-BF10-4EA8-A9C7-F19389E0EA50}" type="presParOf" srcId="{01BD67BD-CA84-4800-8E52-E34C0CB253D8}" destId="{920B1A8F-CA4D-480C-B609-E6989BCBE236}" srcOrd="1" destOrd="0" presId="urn:microsoft.com/office/officeart/2005/8/layout/radial2"/>
    <dgm:cxn modelId="{0AED5EAE-EBB0-45DA-BD15-102C0F208F16}" type="presParOf" srcId="{0C4FE693-E800-4032-983D-2DE431C408C9}" destId="{F128895C-2A2C-472E-A7E4-2DD950928791}" srcOrd="5" destOrd="0" presId="urn:microsoft.com/office/officeart/2005/8/layout/radial2"/>
    <dgm:cxn modelId="{7A4B0132-3D50-4AB7-A4FC-F03D6A37D8CA}" type="presParOf" srcId="{0C4FE693-E800-4032-983D-2DE431C408C9}" destId="{2C69037A-ED2D-4594-9226-2635B11ECD37}" srcOrd="6" destOrd="0" presId="urn:microsoft.com/office/officeart/2005/8/layout/radial2"/>
    <dgm:cxn modelId="{14394515-81E6-4A72-80E1-1CCA0B4F9D8D}" type="presParOf" srcId="{2C69037A-ED2D-4594-9226-2635B11ECD37}" destId="{00116014-6830-49AD-9795-5F8FDB926BAB}" srcOrd="0" destOrd="0" presId="urn:microsoft.com/office/officeart/2005/8/layout/radial2"/>
    <dgm:cxn modelId="{4F86766C-9569-4C5E-9139-9E0E72B64E68}" type="presParOf" srcId="{2C69037A-ED2D-4594-9226-2635B11ECD37}" destId="{74184504-FD6A-4D60-BE2C-698655396D2B}" srcOrd="1" destOrd="0" presId="urn:microsoft.com/office/officeart/2005/8/layout/radial2"/>
    <dgm:cxn modelId="{E826A267-6723-483C-A362-E3A9450065B0}" type="presParOf" srcId="{0C4FE693-E800-4032-983D-2DE431C408C9}" destId="{F86080E4-DB9C-4A8E-9749-8B7EA75467E9}" srcOrd="7" destOrd="0" presId="urn:microsoft.com/office/officeart/2005/8/layout/radial2"/>
    <dgm:cxn modelId="{EEA6021A-D206-430B-A5D7-E7C2482194B3}" type="presParOf" srcId="{0C4FE693-E800-4032-983D-2DE431C408C9}" destId="{BBFCDA70-3CF6-4897-8AB0-DB45EA4F4046}" srcOrd="8" destOrd="0" presId="urn:microsoft.com/office/officeart/2005/8/layout/radial2"/>
    <dgm:cxn modelId="{3F172D79-8F36-4F59-9BFB-6F022053D1B0}" type="presParOf" srcId="{BBFCDA70-3CF6-4897-8AB0-DB45EA4F4046}" destId="{44526500-4185-41FD-A2A1-87C719B80123}" srcOrd="0" destOrd="0" presId="urn:microsoft.com/office/officeart/2005/8/layout/radial2"/>
    <dgm:cxn modelId="{5676635B-5F93-4CE5-AB99-3784ABE3024D}" type="presParOf" srcId="{BBFCDA70-3CF6-4897-8AB0-DB45EA4F4046}" destId="{73D8A536-2634-4F2E-A87C-B9430060B79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1F625B-362D-4A8A-8127-C68C3711E234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9FBC7A-4999-409A-8779-692B053A37E5}">
      <dgm:prSet phldrT="[Текст]" custT="1"/>
      <dgm:spPr>
        <a:solidFill>
          <a:srgbClr val="99CCFF"/>
        </a:solidFill>
      </dgm:spPr>
      <dgm:t>
        <a:bodyPr/>
        <a:lstStyle/>
        <a:p>
          <a:r>
            <a:rPr lang="ru-RU" sz="2000" b="1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Создан Клуб лидеров</a:t>
          </a:r>
          <a:endParaRPr lang="ru-RU" sz="2000" b="1" i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253EC6-6830-49BB-909C-91E626E4C7E2}" type="parTrans" cxnId="{8F448302-8C3A-430D-8A0A-0AFCC6F33444}">
      <dgm:prSet/>
      <dgm:spPr/>
      <dgm:t>
        <a:bodyPr/>
        <a:lstStyle/>
        <a:p>
          <a:endParaRPr lang="ru-RU"/>
        </a:p>
      </dgm:t>
    </dgm:pt>
    <dgm:pt modelId="{4864F133-7B7B-4732-AD00-268A0F930BE7}" type="sibTrans" cxnId="{8F448302-8C3A-430D-8A0A-0AFCC6F33444}">
      <dgm:prSet/>
      <dgm:spPr/>
      <dgm:t>
        <a:bodyPr/>
        <a:lstStyle/>
        <a:p>
          <a:endParaRPr lang="ru-RU"/>
        </a:p>
      </dgm:t>
    </dgm:pt>
    <dgm:pt modelId="{B072A59A-ED4C-4928-A64A-EDD171678A33}">
      <dgm:prSet phldrT="[Текст]" custT="1"/>
      <dgm:spPr>
        <a:solidFill>
          <a:srgbClr val="FF99FF"/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Обучено по программе ПК «Хочу стать лидером»           5 человек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CB8544-43D2-48FF-8A25-5C60920493BC}" type="parTrans" cxnId="{D392C54B-0585-47CE-B134-2EBC2E0020EB}">
      <dgm:prSet/>
      <dgm:spPr/>
      <dgm:t>
        <a:bodyPr/>
        <a:lstStyle/>
        <a:p>
          <a:endParaRPr lang="ru-RU"/>
        </a:p>
      </dgm:t>
    </dgm:pt>
    <dgm:pt modelId="{EA3377C6-9165-4C5A-9EC9-51B746CC0AD8}" type="sibTrans" cxnId="{D392C54B-0585-47CE-B134-2EBC2E0020EB}">
      <dgm:prSet/>
      <dgm:spPr/>
      <dgm:t>
        <a:bodyPr/>
        <a:lstStyle/>
        <a:p>
          <a:endParaRPr lang="ru-RU"/>
        </a:p>
      </dgm:t>
    </dgm:pt>
    <dgm:pt modelId="{816790F7-AC01-4AFD-B558-0ED3A1BA6612}">
      <dgm:prSet phldrT="[Текст]" custT="1"/>
      <dgm:spPr>
        <a:solidFill>
          <a:srgbClr val="CCFF99"/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Проведена оценка и самооценка профессиональных компетенций руководителей ОО на основе индикаторного подхода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BBA9B4-D65F-48BB-90D5-EFCA228AC3E4}" type="parTrans" cxnId="{9C57FB94-2D1C-4005-9C02-802BD930BE0E}">
      <dgm:prSet/>
      <dgm:spPr/>
      <dgm:t>
        <a:bodyPr/>
        <a:lstStyle/>
        <a:p>
          <a:endParaRPr lang="ru-RU"/>
        </a:p>
      </dgm:t>
    </dgm:pt>
    <dgm:pt modelId="{6F10B10D-46CF-4303-9D19-66438B1C5E40}" type="sibTrans" cxnId="{9C57FB94-2D1C-4005-9C02-802BD930BE0E}">
      <dgm:prSet/>
      <dgm:spPr/>
      <dgm:t>
        <a:bodyPr/>
        <a:lstStyle/>
        <a:p>
          <a:endParaRPr lang="ru-RU"/>
        </a:p>
      </dgm:t>
    </dgm:pt>
    <dgm:pt modelId="{4330A0BD-6CC9-43A4-91A1-966140A74F1E}">
      <dgm:prSet custT="1"/>
      <dgm:spPr>
        <a:solidFill>
          <a:srgbClr val="FFFFCC"/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Обучено по программе ПК «Эффективный руководитель»                       7 руководителей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6E1A73-DCCE-44F6-9511-976436E2139F}" type="parTrans" cxnId="{F58BE941-19F0-43BF-85A9-B434960D4BC5}">
      <dgm:prSet/>
      <dgm:spPr/>
      <dgm:t>
        <a:bodyPr/>
        <a:lstStyle/>
        <a:p>
          <a:endParaRPr lang="ru-RU"/>
        </a:p>
      </dgm:t>
    </dgm:pt>
    <dgm:pt modelId="{2E6C3A80-5954-441C-BBFD-BF2843BDF138}" type="sibTrans" cxnId="{F58BE941-19F0-43BF-85A9-B434960D4BC5}">
      <dgm:prSet/>
      <dgm:spPr/>
      <dgm:t>
        <a:bodyPr/>
        <a:lstStyle/>
        <a:p>
          <a:endParaRPr lang="ru-RU"/>
        </a:p>
      </dgm:t>
    </dgm:pt>
    <dgm:pt modelId="{22D95130-7139-4F0A-9309-4A2FB36BC2E9}" type="pres">
      <dgm:prSet presAssocID="{3E1F625B-362D-4A8A-8127-C68C3711E234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4FE693-E800-4032-983D-2DE431C408C9}" type="pres">
      <dgm:prSet presAssocID="{3E1F625B-362D-4A8A-8127-C68C3711E234}" presName="cycle" presStyleCnt="0"/>
      <dgm:spPr/>
    </dgm:pt>
    <dgm:pt modelId="{CA8FB475-37EA-40B9-B2AF-3D107D1082C9}" type="pres">
      <dgm:prSet presAssocID="{3E1F625B-362D-4A8A-8127-C68C3711E234}" presName="centerShape" presStyleCnt="0"/>
      <dgm:spPr/>
    </dgm:pt>
    <dgm:pt modelId="{3ACA4C8F-CE6A-461E-B87A-0753FE193BCF}" type="pres">
      <dgm:prSet presAssocID="{3E1F625B-362D-4A8A-8127-C68C3711E234}" presName="connSite" presStyleLbl="node1" presStyleIdx="0" presStyleCnt="5"/>
      <dgm:spPr/>
    </dgm:pt>
    <dgm:pt modelId="{507D88E4-D77E-4690-A2B1-D051967AF50A}" type="pres">
      <dgm:prSet presAssocID="{3E1F625B-362D-4A8A-8127-C68C3711E234}" presName="visible" presStyleLbl="node1" presStyleIdx="0" presStyleCnt="5" custScaleX="155396" custScaleY="143545" custLinFactNeighborX="10213" custLinFactNeighborY="2847"/>
      <dgm:spPr>
        <a:solidFill>
          <a:srgbClr val="FF0000"/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40700D72-0EB2-4F28-8F56-3C1A4BF2C1F6}" type="pres">
      <dgm:prSet presAssocID="{2B253EC6-6830-49BB-909C-91E626E4C7E2}" presName="Name25" presStyleLbl="parChTrans1D1" presStyleIdx="0" presStyleCnt="4"/>
      <dgm:spPr/>
      <dgm:t>
        <a:bodyPr/>
        <a:lstStyle/>
        <a:p>
          <a:endParaRPr lang="ru-RU"/>
        </a:p>
      </dgm:t>
    </dgm:pt>
    <dgm:pt modelId="{70B55737-9CD4-4C13-B6E0-4010F4C32BE6}" type="pres">
      <dgm:prSet presAssocID="{D39FBC7A-4999-409A-8779-692B053A37E5}" presName="node" presStyleCnt="0"/>
      <dgm:spPr/>
    </dgm:pt>
    <dgm:pt modelId="{1EFE9E2C-4B25-4AA6-ABB0-266384B5A878}" type="pres">
      <dgm:prSet presAssocID="{D39FBC7A-4999-409A-8779-692B053A37E5}" presName="parentNode" presStyleLbl="node1" presStyleIdx="1" presStyleCnt="5" custScaleX="283155" custLinFactX="32955" custLinFactNeighborX="100000" custLinFactNeighborY="47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782469-5ED3-49F6-9C88-DAEB9B5AD760}" type="pres">
      <dgm:prSet presAssocID="{D39FBC7A-4999-409A-8779-692B053A37E5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F6094B-E4F6-43F3-A932-AD7B1770C0F6}" type="pres">
      <dgm:prSet presAssocID="{AACB8544-43D2-48FF-8A25-5C60920493BC}" presName="Name25" presStyleLbl="parChTrans1D1" presStyleIdx="1" presStyleCnt="4"/>
      <dgm:spPr/>
      <dgm:t>
        <a:bodyPr/>
        <a:lstStyle/>
        <a:p>
          <a:endParaRPr lang="ru-RU"/>
        </a:p>
      </dgm:t>
    </dgm:pt>
    <dgm:pt modelId="{01BD67BD-CA84-4800-8E52-E34C0CB253D8}" type="pres">
      <dgm:prSet presAssocID="{B072A59A-ED4C-4928-A64A-EDD171678A33}" presName="node" presStyleCnt="0"/>
      <dgm:spPr/>
    </dgm:pt>
    <dgm:pt modelId="{B531FA97-C277-4A78-819B-6698B0924B99}" type="pres">
      <dgm:prSet presAssocID="{B072A59A-ED4C-4928-A64A-EDD171678A33}" presName="parentNode" presStyleLbl="node1" presStyleIdx="2" presStyleCnt="5" custScaleX="302577" custLinFactX="100000" custLinFactY="12543" custLinFactNeighborX="104736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0B1A8F-CA4D-480C-B609-E6989BCBE236}" type="pres">
      <dgm:prSet presAssocID="{B072A59A-ED4C-4928-A64A-EDD171678A3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8895C-2A2C-472E-A7E4-2DD950928791}" type="pres">
      <dgm:prSet presAssocID="{FE6E1A73-DCCE-44F6-9511-976436E2139F}" presName="Name25" presStyleLbl="parChTrans1D1" presStyleIdx="2" presStyleCnt="4"/>
      <dgm:spPr/>
      <dgm:t>
        <a:bodyPr/>
        <a:lstStyle/>
        <a:p>
          <a:endParaRPr lang="ru-RU"/>
        </a:p>
      </dgm:t>
    </dgm:pt>
    <dgm:pt modelId="{2C69037A-ED2D-4594-9226-2635B11ECD37}" type="pres">
      <dgm:prSet presAssocID="{4330A0BD-6CC9-43A4-91A1-966140A74F1E}" presName="node" presStyleCnt="0"/>
      <dgm:spPr/>
    </dgm:pt>
    <dgm:pt modelId="{00116014-6830-49AD-9795-5F8FDB926BAB}" type="pres">
      <dgm:prSet presAssocID="{4330A0BD-6CC9-43A4-91A1-966140A74F1E}" presName="parentNode" presStyleLbl="node1" presStyleIdx="3" presStyleCnt="5" custScaleX="301090" custLinFactX="98543" custLinFactY="-31577" custLinFactNeighborX="10000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184504-FD6A-4D60-BE2C-698655396D2B}" type="pres">
      <dgm:prSet presAssocID="{4330A0BD-6CC9-43A4-91A1-966140A74F1E}" presName="childNode" presStyleLbl="revTx" presStyleIdx="0" presStyleCnt="0">
        <dgm:presLayoutVars>
          <dgm:bulletEnabled val="1"/>
        </dgm:presLayoutVars>
      </dgm:prSet>
      <dgm:spPr/>
    </dgm:pt>
    <dgm:pt modelId="{F86080E4-DB9C-4A8E-9749-8B7EA75467E9}" type="pres">
      <dgm:prSet presAssocID="{4CBBA9B4-D65F-48BB-90D5-EFCA228AC3E4}" presName="Name25" presStyleLbl="parChTrans1D1" presStyleIdx="3" presStyleCnt="4"/>
      <dgm:spPr/>
      <dgm:t>
        <a:bodyPr/>
        <a:lstStyle/>
        <a:p>
          <a:endParaRPr lang="ru-RU"/>
        </a:p>
      </dgm:t>
    </dgm:pt>
    <dgm:pt modelId="{BBFCDA70-3CF6-4897-8AB0-DB45EA4F4046}" type="pres">
      <dgm:prSet presAssocID="{816790F7-AC01-4AFD-B558-0ED3A1BA6612}" presName="node" presStyleCnt="0"/>
      <dgm:spPr/>
    </dgm:pt>
    <dgm:pt modelId="{44526500-4185-41FD-A2A1-87C719B80123}" type="pres">
      <dgm:prSet presAssocID="{816790F7-AC01-4AFD-B558-0ED3A1BA6612}" presName="parentNode" presStyleLbl="node1" presStyleIdx="4" presStyleCnt="5" custScaleX="342087" custScaleY="125921" custLinFactX="100000" custLinFactNeighborX="105645" custLinFactNeighborY="-130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D8A536-2634-4F2E-A87C-B9430060B795}" type="pres">
      <dgm:prSet presAssocID="{816790F7-AC01-4AFD-B558-0ED3A1BA6612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8BE941-19F0-43BF-85A9-B434960D4BC5}" srcId="{3E1F625B-362D-4A8A-8127-C68C3711E234}" destId="{4330A0BD-6CC9-43A4-91A1-966140A74F1E}" srcOrd="2" destOrd="0" parTransId="{FE6E1A73-DCCE-44F6-9511-976436E2139F}" sibTransId="{2E6C3A80-5954-441C-BBFD-BF2843BDF138}"/>
    <dgm:cxn modelId="{14A59758-F7C5-44D8-9DB2-E673C78D9B92}" type="presOf" srcId="{3E1F625B-362D-4A8A-8127-C68C3711E234}" destId="{22D95130-7139-4F0A-9309-4A2FB36BC2E9}" srcOrd="0" destOrd="0" presId="urn:microsoft.com/office/officeart/2005/8/layout/radial2"/>
    <dgm:cxn modelId="{689AF0B9-36F9-4E54-A94C-5E504B0C3CFE}" type="presOf" srcId="{FE6E1A73-DCCE-44F6-9511-976436E2139F}" destId="{F128895C-2A2C-472E-A7E4-2DD950928791}" srcOrd="0" destOrd="0" presId="urn:microsoft.com/office/officeart/2005/8/layout/radial2"/>
    <dgm:cxn modelId="{69C9D154-B7C0-4206-9475-259B4FB95FD2}" type="presOf" srcId="{4330A0BD-6CC9-43A4-91A1-966140A74F1E}" destId="{00116014-6830-49AD-9795-5F8FDB926BAB}" srcOrd="0" destOrd="0" presId="urn:microsoft.com/office/officeart/2005/8/layout/radial2"/>
    <dgm:cxn modelId="{D392C54B-0585-47CE-B134-2EBC2E0020EB}" srcId="{3E1F625B-362D-4A8A-8127-C68C3711E234}" destId="{B072A59A-ED4C-4928-A64A-EDD171678A33}" srcOrd="1" destOrd="0" parTransId="{AACB8544-43D2-48FF-8A25-5C60920493BC}" sibTransId="{EA3377C6-9165-4C5A-9EC9-51B746CC0AD8}"/>
    <dgm:cxn modelId="{C6CE8932-ED2A-4342-94CE-B029A2A1B0F7}" type="presOf" srcId="{B072A59A-ED4C-4928-A64A-EDD171678A33}" destId="{B531FA97-C277-4A78-819B-6698B0924B99}" srcOrd="0" destOrd="0" presId="urn:microsoft.com/office/officeart/2005/8/layout/radial2"/>
    <dgm:cxn modelId="{B6CC2573-9752-41B8-8635-B1781E955C61}" type="presOf" srcId="{4CBBA9B4-D65F-48BB-90D5-EFCA228AC3E4}" destId="{F86080E4-DB9C-4A8E-9749-8B7EA75467E9}" srcOrd="0" destOrd="0" presId="urn:microsoft.com/office/officeart/2005/8/layout/radial2"/>
    <dgm:cxn modelId="{49BCD634-D187-47A6-98FF-C3351BF22954}" type="presOf" srcId="{2B253EC6-6830-49BB-909C-91E626E4C7E2}" destId="{40700D72-0EB2-4F28-8F56-3C1A4BF2C1F6}" srcOrd="0" destOrd="0" presId="urn:microsoft.com/office/officeart/2005/8/layout/radial2"/>
    <dgm:cxn modelId="{644A04F9-FDDA-4983-956C-7BFE69B083A8}" type="presOf" srcId="{AACB8544-43D2-48FF-8A25-5C60920493BC}" destId="{8DF6094B-E4F6-43F3-A932-AD7B1770C0F6}" srcOrd="0" destOrd="0" presId="urn:microsoft.com/office/officeart/2005/8/layout/radial2"/>
    <dgm:cxn modelId="{6BAD9F06-D3FF-4A87-AAFE-95F352457308}" type="presOf" srcId="{816790F7-AC01-4AFD-B558-0ED3A1BA6612}" destId="{44526500-4185-41FD-A2A1-87C719B80123}" srcOrd="0" destOrd="0" presId="urn:microsoft.com/office/officeart/2005/8/layout/radial2"/>
    <dgm:cxn modelId="{8F448302-8C3A-430D-8A0A-0AFCC6F33444}" srcId="{3E1F625B-362D-4A8A-8127-C68C3711E234}" destId="{D39FBC7A-4999-409A-8779-692B053A37E5}" srcOrd="0" destOrd="0" parTransId="{2B253EC6-6830-49BB-909C-91E626E4C7E2}" sibTransId="{4864F133-7B7B-4732-AD00-268A0F930BE7}"/>
    <dgm:cxn modelId="{9C57FB94-2D1C-4005-9C02-802BD930BE0E}" srcId="{3E1F625B-362D-4A8A-8127-C68C3711E234}" destId="{816790F7-AC01-4AFD-B558-0ED3A1BA6612}" srcOrd="3" destOrd="0" parTransId="{4CBBA9B4-D65F-48BB-90D5-EFCA228AC3E4}" sibTransId="{6F10B10D-46CF-4303-9D19-66438B1C5E40}"/>
    <dgm:cxn modelId="{29CA1F98-0F17-4885-B219-D101A9D8E394}" type="presOf" srcId="{D39FBC7A-4999-409A-8779-692B053A37E5}" destId="{1EFE9E2C-4B25-4AA6-ABB0-266384B5A878}" srcOrd="0" destOrd="0" presId="urn:microsoft.com/office/officeart/2005/8/layout/radial2"/>
    <dgm:cxn modelId="{2CAE627A-C4EC-4ED0-A4A8-0BEC82D0191D}" type="presParOf" srcId="{22D95130-7139-4F0A-9309-4A2FB36BC2E9}" destId="{0C4FE693-E800-4032-983D-2DE431C408C9}" srcOrd="0" destOrd="0" presId="urn:microsoft.com/office/officeart/2005/8/layout/radial2"/>
    <dgm:cxn modelId="{CFFD6BBF-862E-447B-AD23-664DEF975975}" type="presParOf" srcId="{0C4FE693-E800-4032-983D-2DE431C408C9}" destId="{CA8FB475-37EA-40B9-B2AF-3D107D1082C9}" srcOrd="0" destOrd="0" presId="urn:microsoft.com/office/officeart/2005/8/layout/radial2"/>
    <dgm:cxn modelId="{805B11C4-E6DE-4CC7-A9CD-887785E2793A}" type="presParOf" srcId="{CA8FB475-37EA-40B9-B2AF-3D107D1082C9}" destId="{3ACA4C8F-CE6A-461E-B87A-0753FE193BCF}" srcOrd="0" destOrd="0" presId="urn:microsoft.com/office/officeart/2005/8/layout/radial2"/>
    <dgm:cxn modelId="{DE4024B0-8596-496C-940F-DB840D753761}" type="presParOf" srcId="{CA8FB475-37EA-40B9-B2AF-3D107D1082C9}" destId="{507D88E4-D77E-4690-A2B1-D051967AF50A}" srcOrd="1" destOrd="0" presId="urn:microsoft.com/office/officeart/2005/8/layout/radial2"/>
    <dgm:cxn modelId="{4C1601B2-A6E2-4590-9377-704498F2022C}" type="presParOf" srcId="{0C4FE693-E800-4032-983D-2DE431C408C9}" destId="{40700D72-0EB2-4F28-8F56-3C1A4BF2C1F6}" srcOrd="1" destOrd="0" presId="urn:microsoft.com/office/officeart/2005/8/layout/radial2"/>
    <dgm:cxn modelId="{B02407F1-74A1-4DC9-93EB-F6C937A35A8C}" type="presParOf" srcId="{0C4FE693-E800-4032-983D-2DE431C408C9}" destId="{70B55737-9CD4-4C13-B6E0-4010F4C32BE6}" srcOrd="2" destOrd="0" presId="urn:microsoft.com/office/officeart/2005/8/layout/radial2"/>
    <dgm:cxn modelId="{8AAFE217-632A-4894-974D-1B6751703682}" type="presParOf" srcId="{70B55737-9CD4-4C13-B6E0-4010F4C32BE6}" destId="{1EFE9E2C-4B25-4AA6-ABB0-266384B5A878}" srcOrd="0" destOrd="0" presId="urn:microsoft.com/office/officeart/2005/8/layout/radial2"/>
    <dgm:cxn modelId="{4F17DA24-FD70-4707-8A04-5EE0A12CB411}" type="presParOf" srcId="{70B55737-9CD4-4C13-B6E0-4010F4C32BE6}" destId="{2C782469-5ED3-49F6-9C88-DAEB9B5AD760}" srcOrd="1" destOrd="0" presId="urn:microsoft.com/office/officeart/2005/8/layout/radial2"/>
    <dgm:cxn modelId="{ADC8D697-2227-454C-8739-630901BD438D}" type="presParOf" srcId="{0C4FE693-E800-4032-983D-2DE431C408C9}" destId="{8DF6094B-E4F6-43F3-A932-AD7B1770C0F6}" srcOrd="3" destOrd="0" presId="urn:microsoft.com/office/officeart/2005/8/layout/radial2"/>
    <dgm:cxn modelId="{571258CB-07EC-41A1-B153-AE165CDA4EBD}" type="presParOf" srcId="{0C4FE693-E800-4032-983D-2DE431C408C9}" destId="{01BD67BD-CA84-4800-8E52-E34C0CB253D8}" srcOrd="4" destOrd="0" presId="urn:microsoft.com/office/officeart/2005/8/layout/radial2"/>
    <dgm:cxn modelId="{881127A9-2D22-4141-8F23-4B2A7E1C41C3}" type="presParOf" srcId="{01BD67BD-CA84-4800-8E52-E34C0CB253D8}" destId="{B531FA97-C277-4A78-819B-6698B0924B99}" srcOrd="0" destOrd="0" presId="urn:microsoft.com/office/officeart/2005/8/layout/radial2"/>
    <dgm:cxn modelId="{F9A747F3-0368-4C57-8CE7-903C8E1FFEAA}" type="presParOf" srcId="{01BD67BD-CA84-4800-8E52-E34C0CB253D8}" destId="{920B1A8F-CA4D-480C-B609-E6989BCBE236}" srcOrd="1" destOrd="0" presId="urn:microsoft.com/office/officeart/2005/8/layout/radial2"/>
    <dgm:cxn modelId="{88AF49B5-4652-421A-B31A-0E4DB4598566}" type="presParOf" srcId="{0C4FE693-E800-4032-983D-2DE431C408C9}" destId="{F128895C-2A2C-472E-A7E4-2DD950928791}" srcOrd="5" destOrd="0" presId="urn:microsoft.com/office/officeart/2005/8/layout/radial2"/>
    <dgm:cxn modelId="{02A3B0AA-6DA7-4C37-BD57-91D9267E38B1}" type="presParOf" srcId="{0C4FE693-E800-4032-983D-2DE431C408C9}" destId="{2C69037A-ED2D-4594-9226-2635B11ECD37}" srcOrd="6" destOrd="0" presId="urn:microsoft.com/office/officeart/2005/8/layout/radial2"/>
    <dgm:cxn modelId="{D61E868C-E498-4BBC-8CE4-8E4C4022FC92}" type="presParOf" srcId="{2C69037A-ED2D-4594-9226-2635B11ECD37}" destId="{00116014-6830-49AD-9795-5F8FDB926BAB}" srcOrd="0" destOrd="0" presId="urn:microsoft.com/office/officeart/2005/8/layout/radial2"/>
    <dgm:cxn modelId="{5A6DB05F-82D8-43F5-844C-0127D87568FD}" type="presParOf" srcId="{2C69037A-ED2D-4594-9226-2635B11ECD37}" destId="{74184504-FD6A-4D60-BE2C-698655396D2B}" srcOrd="1" destOrd="0" presId="urn:microsoft.com/office/officeart/2005/8/layout/radial2"/>
    <dgm:cxn modelId="{E79FE93F-C08D-49E5-94F3-FACDCB73C72B}" type="presParOf" srcId="{0C4FE693-E800-4032-983D-2DE431C408C9}" destId="{F86080E4-DB9C-4A8E-9749-8B7EA75467E9}" srcOrd="7" destOrd="0" presId="urn:microsoft.com/office/officeart/2005/8/layout/radial2"/>
    <dgm:cxn modelId="{36B9F323-AAFA-4F0F-A034-03797F65AFB4}" type="presParOf" srcId="{0C4FE693-E800-4032-983D-2DE431C408C9}" destId="{BBFCDA70-3CF6-4897-8AB0-DB45EA4F4046}" srcOrd="8" destOrd="0" presId="urn:microsoft.com/office/officeart/2005/8/layout/radial2"/>
    <dgm:cxn modelId="{890DCCDE-6403-4BEA-84AA-5C3DDDCF2E17}" type="presParOf" srcId="{BBFCDA70-3CF6-4897-8AB0-DB45EA4F4046}" destId="{44526500-4185-41FD-A2A1-87C719B80123}" srcOrd="0" destOrd="0" presId="urn:microsoft.com/office/officeart/2005/8/layout/radial2"/>
    <dgm:cxn modelId="{5B1A80FA-8AF6-4FCF-A5A3-AF0989EDF25B}" type="presParOf" srcId="{BBFCDA70-3CF6-4897-8AB0-DB45EA4F4046}" destId="{73D8A536-2634-4F2E-A87C-B9430060B79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2B0CD-D7B8-4B69-B728-13F2007B0196}">
      <dsp:nvSpPr>
        <dsp:cNvPr id="0" name=""/>
        <dsp:cNvSpPr/>
      </dsp:nvSpPr>
      <dsp:spPr>
        <a:xfrm>
          <a:off x="-5840464" y="-894050"/>
          <a:ext cx="6954674" cy="6954674"/>
        </a:xfrm>
        <a:prstGeom prst="blockArc">
          <a:avLst>
            <a:gd name="adj1" fmla="val 18900000"/>
            <a:gd name="adj2" fmla="val 2700000"/>
            <a:gd name="adj3" fmla="val 31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9DEB3-8E20-4055-A11B-F53412D4FC44}">
      <dsp:nvSpPr>
        <dsp:cNvPr id="0" name=""/>
        <dsp:cNvSpPr/>
      </dsp:nvSpPr>
      <dsp:spPr>
        <a:xfrm>
          <a:off x="717120" y="516657"/>
          <a:ext cx="7780532" cy="1033314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019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психологическая неготовность руководителей;</a:t>
          </a:r>
          <a:endParaRPr lang="ru-RU" sz="24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7120" y="516657"/>
        <a:ext cx="7780532" cy="1033314"/>
      </dsp:txXfrm>
    </dsp:sp>
    <dsp:sp modelId="{1E13ADF4-02B6-4EAD-869E-94990E268AA0}">
      <dsp:nvSpPr>
        <dsp:cNvPr id="0" name=""/>
        <dsp:cNvSpPr/>
      </dsp:nvSpPr>
      <dsp:spPr>
        <a:xfrm>
          <a:off x="71298" y="387492"/>
          <a:ext cx="1291643" cy="1291643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0B7598-4857-46AD-9712-98BCBE45883A}">
      <dsp:nvSpPr>
        <dsp:cNvPr id="0" name=""/>
        <dsp:cNvSpPr/>
      </dsp:nvSpPr>
      <dsp:spPr>
        <a:xfrm>
          <a:off x="1092730" y="2066629"/>
          <a:ext cx="7404923" cy="1033314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019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низкая мотивация;</a:t>
          </a:r>
          <a:endParaRPr lang="ru-RU" sz="24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92730" y="2066629"/>
        <a:ext cx="7404923" cy="1033314"/>
      </dsp:txXfrm>
    </dsp:sp>
    <dsp:sp modelId="{D85DD0BB-C436-4624-9220-C95BD2001E27}">
      <dsp:nvSpPr>
        <dsp:cNvPr id="0" name=""/>
        <dsp:cNvSpPr/>
      </dsp:nvSpPr>
      <dsp:spPr>
        <a:xfrm>
          <a:off x="446908" y="1937464"/>
          <a:ext cx="1291643" cy="1291643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BCBC89-5B96-459E-B65F-E353159CB77E}">
      <dsp:nvSpPr>
        <dsp:cNvPr id="0" name=""/>
        <dsp:cNvSpPr/>
      </dsp:nvSpPr>
      <dsp:spPr>
        <a:xfrm>
          <a:off x="717120" y="3616601"/>
          <a:ext cx="7780532" cy="1033314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019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отсутствие практики управления проектами в образовательной организации.</a:t>
          </a:r>
          <a:endParaRPr lang="ru-RU" sz="24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7120" y="3616601"/>
        <a:ext cx="7780532" cy="1033314"/>
      </dsp:txXfrm>
    </dsp:sp>
    <dsp:sp modelId="{3B223ADA-E08F-4605-9E2F-D99758758F24}">
      <dsp:nvSpPr>
        <dsp:cNvPr id="0" name=""/>
        <dsp:cNvSpPr/>
      </dsp:nvSpPr>
      <dsp:spPr>
        <a:xfrm>
          <a:off x="71298" y="3487436"/>
          <a:ext cx="1291643" cy="1291643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6080E4-DB9C-4A8E-9749-8B7EA75467E9}">
      <dsp:nvSpPr>
        <dsp:cNvPr id="0" name=""/>
        <dsp:cNvSpPr/>
      </dsp:nvSpPr>
      <dsp:spPr>
        <a:xfrm rot="1944554">
          <a:off x="2488061" y="4445597"/>
          <a:ext cx="1968911" cy="49394"/>
        </a:xfrm>
        <a:custGeom>
          <a:avLst/>
          <a:gdLst/>
          <a:ahLst/>
          <a:cxnLst/>
          <a:rect l="0" t="0" r="0" b="0"/>
          <a:pathLst>
            <a:path>
              <a:moveTo>
                <a:pt x="0" y="24697"/>
              </a:moveTo>
              <a:lnTo>
                <a:pt x="1968911" y="246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8895C-2A2C-472E-A7E4-2DD950928791}">
      <dsp:nvSpPr>
        <dsp:cNvPr id="0" name=""/>
        <dsp:cNvSpPr/>
      </dsp:nvSpPr>
      <dsp:spPr>
        <a:xfrm rot="20917697">
          <a:off x="2619825" y="2967113"/>
          <a:ext cx="2197829" cy="49394"/>
        </a:xfrm>
        <a:custGeom>
          <a:avLst/>
          <a:gdLst/>
          <a:ahLst/>
          <a:cxnLst/>
          <a:rect l="0" t="0" r="0" b="0"/>
          <a:pathLst>
            <a:path>
              <a:moveTo>
                <a:pt x="0" y="24697"/>
              </a:moveTo>
              <a:lnTo>
                <a:pt x="2197829" y="246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F6094B-E4F6-43F3-A932-AD7B1770C0F6}">
      <dsp:nvSpPr>
        <dsp:cNvPr id="0" name=""/>
        <dsp:cNvSpPr/>
      </dsp:nvSpPr>
      <dsp:spPr>
        <a:xfrm rot="480326">
          <a:off x="2630588" y="3638425"/>
          <a:ext cx="2218619" cy="49394"/>
        </a:xfrm>
        <a:custGeom>
          <a:avLst/>
          <a:gdLst/>
          <a:ahLst/>
          <a:cxnLst/>
          <a:rect l="0" t="0" r="0" b="0"/>
          <a:pathLst>
            <a:path>
              <a:moveTo>
                <a:pt x="0" y="24697"/>
              </a:moveTo>
              <a:lnTo>
                <a:pt x="2218619" y="246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700D72-0EB2-4F28-8F56-3C1A4BF2C1F6}">
      <dsp:nvSpPr>
        <dsp:cNvPr id="0" name=""/>
        <dsp:cNvSpPr/>
      </dsp:nvSpPr>
      <dsp:spPr>
        <a:xfrm rot="19209210">
          <a:off x="2431819" y="2049274"/>
          <a:ext cx="1804876" cy="49394"/>
        </a:xfrm>
        <a:custGeom>
          <a:avLst/>
          <a:gdLst/>
          <a:ahLst/>
          <a:cxnLst/>
          <a:rect l="0" t="0" r="0" b="0"/>
          <a:pathLst>
            <a:path>
              <a:moveTo>
                <a:pt x="0" y="24697"/>
              </a:moveTo>
              <a:lnTo>
                <a:pt x="1804876" y="246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7D88E4-D77E-4690-A2B1-D051967AF50A}">
      <dsp:nvSpPr>
        <dsp:cNvPr id="0" name=""/>
        <dsp:cNvSpPr/>
      </dsp:nvSpPr>
      <dsp:spPr>
        <a:xfrm>
          <a:off x="112459" y="1655611"/>
          <a:ext cx="3899261" cy="345786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FE9E2C-4B25-4AA6-ABB0-266384B5A878}">
      <dsp:nvSpPr>
        <dsp:cNvPr id="0" name=""/>
        <dsp:cNvSpPr/>
      </dsp:nvSpPr>
      <dsp:spPr>
        <a:xfrm>
          <a:off x="2684248" y="47576"/>
          <a:ext cx="4352275" cy="1505545"/>
        </a:xfrm>
        <a:prstGeom prst="ellipse">
          <a:avLst/>
        </a:prstGeom>
        <a:solidFill>
          <a:srgbClr val="99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Обеспечено методическое и информационное сопровождение проекта</a:t>
          </a:r>
          <a:endParaRPr lang="ru-RU" sz="2000" b="1" i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21624" y="268058"/>
        <a:ext cx="3077523" cy="1064581"/>
      </dsp:txXfrm>
    </dsp:sp>
    <dsp:sp modelId="{B531FA97-C277-4A78-819B-6698B0924B99}">
      <dsp:nvSpPr>
        <dsp:cNvPr id="0" name=""/>
        <dsp:cNvSpPr/>
      </dsp:nvSpPr>
      <dsp:spPr>
        <a:xfrm>
          <a:off x="4666312" y="3354641"/>
          <a:ext cx="4465432" cy="1505545"/>
        </a:xfrm>
        <a:prstGeom prst="ellipse">
          <a:avLst/>
        </a:prstGeom>
        <a:solidFill>
          <a:srgbClr val="FF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Проведен мониторинг состояния управления ОО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20259" y="3575123"/>
        <a:ext cx="3157538" cy="1064581"/>
      </dsp:txXfrm>
    </dsp:sp>
    <dsp:sp modelId="{00116014-6830-49AD-9795-5F8FDB926BAB}">
      <dsp:nvSpPr>
        <dsp:cNvPr id="0" name=""/>
        <dsp:cNvSpPr/>
      </dsp:nvSpPr>
      <dsp:spPr>
        <a:xfrm>
          <a:off x="4440802" y="1623486"/>
          <a:ext cx="4677066" cy="1505545"/>
        </a:xfrm>
        <a:prstGeom prst="ellipse">
          <a:avLst/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Проведен анализ кадрового состава руководителей ОО района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25742" y="1843968"/>
        <a:ext cx="3307186" cy="1064581"/>
      </dsp:txXfrm>
    </dsp:sp>
    <dsp:sp modelId="{44526500-4185-41FD-A2A1-87C719B80123}">
      <dsp:nvSpPr>
        <dsp:cNvPr id="0" name=""/>
        <dsp:cNvSpPr/>
      </dsp:nvSpPr>
      <dsp:spPr>
        <a:xfrm>
          <a:off x="3133896" y="4896549"/>
          <a:ext cx="4552618" cy="1607756"/>
        </a:xfrm>
        <a:prstGeom prst="ellipse">
          <a:avLst/>
        </a:prstGeom>
        <a:solidFill>
          <a:srgbClr val="CC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Создана Ассоциация руководителей ОО             (22 руководителя)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00611" y="5131999"/>
        <a:ext cx="3219188" cy="11368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6080E4-DB9C-4A8E-9749-8B7EA75467E9}">
      <dsp:nvSpPr>
        <dsp:cNvPr id="0" name=""/>
        <dsp:cNvSpPr/>
      </dsp:nvSpPr>
      <dsp:spPr>
        <a:xfrm rot="1860429">
          <a:off x="2523634" y="4377826"/>
          <a:ext cx="2180234" cy="49394"/>
        </a:xfrm>
        <a:custGeom>
          <a:avLst/>
          <a:gdLst/>
          <a:ahLst/>
          <a:cxnLst/>
          <a:rect l="0" t="0" r="0" b="0"/>
          <a:pathLst>
            <a:path>
              <a:moveTo>
                <a:pt x="0" y="24697"/>
              </a:moveTo>
              <a:lnTo>
                <a:pt x="2180234" y="246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8895C-2A2C-472E-A7E4-2DD950928791}">
      <dsp:nvSpPr>
        <dsp:cNvPr id="0" name=""/>
        <dsp:cNvSpPr/>
      </dsp:nvSpPr>
      <dsp:spPr>
        <a:xfrm rot="20920074">
          <a:off x="2657385" y="2890434"/>
          <a:ext cx="2259368" cy="49394"/>
        </a:xfrm>
        <a:custGeom>
          <a:avLst/>
          <a:gdLst/>
          <a:ahLst/>
          <a:cxnLst/>
          <a:rect l="0" t="0" r="0" b="0"/>
          <a:pathLst>
            <a:path>
              <a:moveTo>
                <a:pt x="0" y="24697"/>
              </a:moveTo>
              <a:lnTo>
                <a:pt x="2259368" y="246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F6094B-E4F6-43F3-A932-AD7B1770C0F6}">
      <dsp:nvSpPr>
        <dsp:cNvPr id="0" name=""/>
        <dsp:cNvSpPr/>
      </dsp:nvSpPr>
      <dsp:spPr>
        <a:xfrm rot="486947">
          <a:off x="2668809" y="3563063"/>
          <a:ext cx="2116730" cy="49394"/>
        </a:xfrm>
        <a:custGeom>
          <a:avLst/>
          <a:gdLst/>
          <a:ahLst/>
          <a:cxnLst/>
          <a:rect l="0" t="0" r="0" b="0"/>
          <a:pathLst>
            <a:path>
              <a:moveTo>
                <a:pt x="0" y="24697"/>
              </a:moveTo>
              <a:lnTo>
                <a:pt x="2116730" y="246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700D72-0EB2-4F28-8F56-3C1A4BF2C1F6}">
      <dsp:nvSpPr>
        <dsp:cNvPr id="0" name=""/>
        <dsp:cNvSpPr/>
      </dsp:nvSpPr>
      <dsp:spPr>
        <a:xfrm rot="19215288">
          <a:off x="2469476" y="1977315"/>
          <a:ext cx="1816777" cy="49394"/>
        </a:xfrm>
        <a:custGeom>
          <a:avLst/>
          <a:gdLst/>
          <a:ahLst/>
          <a:cxnLst/>
          <a:rect l="0" t="0" r="0" b="0"/>
          <a:pathLst>
            <a:path>
              <a:moveTo>
                <a:pt x="0" y="24697"/>
              </a:moveTo>
              <a:lnTo>
                <a:pt x="1816777" y="246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7D88E4-D77E-4690-A2B1-D051967AF50A}">
      <dsp:nvSpPr>
        <dsp:cNvPr id="0" name=""/>
        <dsp:cNvSpPr/>
      </dsp:nvSpPr>
      <dsp:spPr>
        <a:xfrm>
          <a:off x="107812" y="1583601"/>
          <a:ext cx="3899261" cy="360189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FE9E2C-4B25-4AA6-ABB0-266384B5A878}">
      <dsp:nvSpPr>
        <dsp:cNvPr id="0" name=""/>
        <dsp:cNvSpPr/>
      </dsp:nvSpPr>
      <dsp:spPr>
        <a:xfrm>
          <a:off x="2778039" y="-24433"/>
          <a:ext cx="4263026" cy="1505545"/>
        </a:xfrm>
        <a:prstGeom prst="ellipse">
          <a:avLst/>
        </a:prstGeom>
        <a:solidFill>
          <a:srgbClr val="99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Создан Клуб лидеров</a:t>
          </a:r>
          <a:endParaRPr lang="ru-RU" sz="2000" b="1" i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02345" y="196049"/>
        <a:ext cx="3014414" cy="1064581"/>
      </dsp:txXfrm>
    </dsp:sp>
    <dsp:sp modelId="{B531FA97-C277-4A78-819B-6698B0924B99}">
      <dsp:nvSpPr>
        <dsp:cNvPr id="0" name=""/>
        <dsp:cNvSpPr/>
      </dsp:nvSpPr>
      <dsp:spPr>
        <a:xfrm>
          <a:off x="4588566" y="3282631"/>
          <a:ext cx="4555433" cy="1505545"/>
        </a:xfrm>
        <a:prstGeom prst="ellipse">
          <a:avLst/>
        </a:prstGeom>
        <a:solidFill>
          <a:srgbClr val="FF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Обучено по программе ПК «Хочу стать лидером»           5 человек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55694" y="3503113"/>
        <a:ext cx="3221177" cy="1064581"/>
      </dsp:txXfrm>
    </dsp:sp>
    <dsp:sp modelId="{00116014-6830-49AD-9795-5F8FDB926BAB}">
      <dsp:nvSpPr>
        <dsp:cNvPr id="0" name=""/>
        <dsp:cNvSpPr/>
      </dsp:nvSpPr>
      <dsp:spPr>
        <a:xfrm>
          <a:off x="4568825" y="1551476"/>
          <a:ext cx="4533046" cy="1505545"/>
        </a:xfrm>
        <a:prstGeom prst="ellipse">
          <a:avLst/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Обучено по программе ПК «Эффективный руководитель»                       7 руководителей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32674" y="1771958"/>
        <a:ext cx="3205348" cy="1064581"/>
      </dsp:txXfrm>
    </dsp:sp>
    <dsp:sp modelId="{44526500-4185-41FD-A2A1-87C719B80123}">
      <dsp:nvSpPr>
        <dsp:cNvPr id="0" name=""/>
        <dsp:cNvSpPr/>
      </dsp:nvSpPr>
      <dsp:spPr>
        <a:xfrm>
          <a:off x="3317890" y="4824538"/>
          <a:ext cx="5150274" cy="1895797"/>
        </a:xfrm>
        <a:prstGeom prst="ellipse">
          <a:avLst/>
        </a:prstGeom>
        <a:solidFill>
          <a:srgbClr val="CC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Проведена оценка и самооценка профессиональных компетенций руководителей ОО на основе индикаторного подхода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72130" y="5102171"/>
        <a:ext cx="3641794" cy="13405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МЦ\Desktop\uno-fir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692696"/>
            <a:ext cx="864096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УСТЬ-ИШИМСКИЙ МУНИЦИПАЛЬНЫЙ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</a:p>
          <a:p>
            <a:pPr algn="ctr"/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«Управление рисками </a:t>
            </a: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ходе реализации муниципального проекта «Лидерство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образовании» 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79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МЦ\Desktop\uno-fir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87624" y="404664"/>
            <a:ext cx="77048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Риски при реализации муниципального проекта: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15435503"/>
              </p:ext>
            </p:extLst>
          </p:nvPr>
        </p:nvGraphicFramePr>
        <p:xfrm>
          <a:off x="251520" y="1358770"/>
          <a:ext cx="8568952" cy="5166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6586" y="2204864"/>
            <a:ext cx="517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3018" y="3717032"/>
            <a:ext cx="517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5301208"/>
            <a:ext cx="517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659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МЦ\Desktop\uno-fir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009040524"/>
              </p:ext>
            </p:extLst>
          </p:nvPr>
        </p:nvGraphicFramePr>
        <p:xfrm>
          <a:off x="0" y="44624"/>
          <a:ext cx="9144000" cy="6821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3825" y="2253900"/>
            <a:ext cx="32165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ходе реализации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муниципального проекта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Усть-Ишимском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муниципальном районе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16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МЦ\Desktop\uno-fir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197749431"/>
              </p:ext>
            </p:extLst>
          </p:nvPr>
        </p:nvGraphicFramePr>
        <p:xfrm>
          <a:off x="0" y="44624"/>
          <a:ext cx="9144000" cy="6821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44372" y="2275012"/>
            <a:ext cx="282615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ходе реализации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муниципального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проекта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Усть-Ишимском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муниципальном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районе: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335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МЦ\Desktop\uno-fir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1663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Риски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проекта, выявленные при подведении промежуточных результатов: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1214422"/>
            <a:ext cx="1981933" cy="831361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Территориальная отдаленность ОО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142976" y="2071678"/>
            <a:ext cx="24231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42844" y="2571744"/>
            <a:ext cx="2139583" cy="1364450"/>
          </a:xfrm>
          <a:prstGeom prst="ellips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Является финансово затратным для руководителей при участии в мероприятиях проекта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57422" y="1214422"/>
            <a:ext cx="2058267" cy="831361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Неблагоприятная транспортная доступность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357422" y="2571744"/>
            <a:ext cx="2148815" cy="1383005"/>
          </a:xfrm>
          <a:prstGeom prst="ellips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Отсутствие возможности участия руководителей в проводимых мероприятиях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3286116" y="2071678"/>
            <a:ext cx="24231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72000" y="1214422"/>
            <a:ext cx="2102477" cy="831361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Отсутствие резерва управленческих кадров в ряде ОО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858016" y="1214422"/>
            <a:ext cx="2156244" cy="831361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Низкая скорость Интернет или его полное отсутствие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2571736" y="5000636"/>
            <a:ext cx="242316" cy="3779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5500694" y="2071678"/>
            <a:ext cx="24231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7858148" y="2071678"/>
            <a:ext cx="24231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714480" y="4143380"/>
            <a:ext cx="1921358" cy="831361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Используемые формы не всегда эффективны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214942" y="4143380"/>
            <a:ext cx="1921358" cy="831361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Дефицит кадров в КО и ИМЦ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6072198" y="5000636"/>
            <a:ext cx="242316" cy="370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929190" y="5357826"/>
            <a:ext cx="2608392" cy="1352224"/>
          </a:xfrm>
          <a:prstGeom prst="ellips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Загруженность специалистов ведет к некачественной работе по методическому сопровождению ОО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357290" y="5357826"/>
            <a:ext cx="2621879" cy="1352224"/>
          </a:xfrm>
          <a:prstGeom prst="ellips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Неэффективные руководители не включились в реализацию проекта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6858016" y="2571744"/>
            <a:ext cx="2148815" cy="1383005"/>
          </a:xfrm>
          <a:prstGeom prst="ellips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Невозможность применения дистанционные технологии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4572000" y="2571744"/>
            <a:ext cx="2148815" cy="1383005"/>
          </a:xfrm>
          <a:prstGeom prst="ellips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Отсутствие конкуренции и нежелание менять систему работы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97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МЦ\Desktop\uno-fir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3350608342"/>
              </p:ext>
            </p:extLst>
          </p:nvPr>
        </p:nvGraphicFramePr>
        <p:xfrm>
          <a:off x="107504" y="332656"/>
          <a:ext cx="475252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339567054"/>
              </p:ext>
            </p:extLst>
          </p:nvPr>
        </p:nvGraphicFramePr>
        <p:xfrm>
          <a:off x="4139952" y="332656"/>
          <a:ext cx="46085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41641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МЦ\Desktop\uno-fir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1700677374"/>
              </p:ext>
            </p:extLst>
          </p:nvPr>
        </p:nvGraphicFramePr>
        <p:xfrm>
          <a:off x="107504" y="116632"/>
          <a:ext cx="8856984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5760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МЦ\Desktop\uno-fir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07504" y="764704"/>
            <a:ext cx="2354560" cy="129614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2014 год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«Аксеновская СОШ»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496660" y="238251"/>
            <a:ext cx="2219356" cy="914400"/>
          </a:xfrm>
          <a:prstGeom prst="ellipse">
            <a:avLst/>
          </a:prstGeom>
          <a:solidFill>
            <a:srgbClr val="CCFF9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«Кайсинская ООШ»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006584" y="1066913"/>
            <a:ext cx="2077584" cy="914400"/>
          </a:xfrm>
          <a:prstGeom prst="ellipse">
            <a:avLst/>
          </a:prstGeom>
          <a:solidFill>
            <a:srgbClr val="CCFF9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 «Кайсинский детский сад»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257937" y="1941984"/>
            <a:ext cx="2180848" cy="914400"/>
          </a:xfrm>
          <a:prstGeom prst="ellipse">
            <a:avLst/>
          </a:prstGeom>
          <a:solidFill>
            <a:srgbClr val="CCFF9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 «Аксеновский детский сад»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05921" y="2977736"/>
            <a:ext cx="2354560" cy="129614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2015 год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«Никольская ООШ»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10800000">
            <a:off x="2496660" y="1355795"/>
            <a:ext cx="1509924" cy="1683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9476452">
            <a:off x="2445723" y="1099799"/>
            <a:ext cx="531800" cy="158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3192498">
            <a:off x="2445723" y="1689408"/>
            <a:ext cx="531800" cy="158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732240" y="3068960"/>
            <a:ext cx="2219356" cy="914400"/>
          </a:xfrm>
          <a:prstGeom prst="ellipse">
            <a:avLst/>
          </a:prstGeom>
          <a:solidFill>
            <a:srgbClr val="CCFF9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«Утускунская ООШ»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10800000">
            <a:off x="5960481" y="3461715"/>
            <a:ext cx="754962" cy="1683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30758" y="4797152"/>
            <a:ext cx="2354560" cy="129614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2016 год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«Малобичинская СОШ»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380884" y="4699990"/>
            <a:ext cx="2797664" cy="914400"/>
          </a:xfrm>
          <a:prstGeom prst="ellipse">
            <a:avLst/>
          </a:prstGeom>
          <a:solidFill>
            <a:srgbClr val="CCFF9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«Большебичинская ООШ»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348361" y="5636096"/>
            <a:ext cx="2770690" cy="914400"/>
          </a:xfrm>
          <a:prstGeom prst="ellipse">
            <a:avLst/>
          </a:prstGeom>
          <a:solidFill>
            <a:srgbClr val="CCFF9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 «Большебичинский детский сад»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 rot="10055525">
            <a:off x="2501121" y="5249288"/>
            <a:ext cx="872945" cy="1443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11852909">
            <a:off x="2486771" y="5820680"/>
            <a:ext cx="872945" cy="1443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92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293</Words>
  <Application>Microsoft Office PowerPoint</Application>
  <PresentationFormat>Экран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ИМЦ</dc:creator>
  <cp:lastModifiedBy>HomePC</cp:lastModifiedBy>
  <cp:revision>14</cp:revision>
  <dcterms:created xsi:type="dcterms:W3CDTF">2020-02-12T06:45:22Z</dcterms:created>
  <dcterms:modified xsi:type="dcterms:W3CDTF">2020-02-12T13:51:14Z</dcterms:modified>
</cp:coreProperties>
</file>