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14" autoAdjust="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outlineViewPr>
    <p:cViewPr>
      <p:scale>
        <a:sx n="33" d="100"/>
        <a:sy n="33" d="100"/>
      </p:scale>
      <p:origin x="0" y="-5755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58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93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458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11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53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2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79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61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77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07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568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7EDA-9A7D-4905-AEDE-EE31563CEF0B}" type="datetimeFigureOut">
              <a:rPr lang="ru-RU" smtClean="0"/>
              <a:t>14.06.2022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FA0B-E0F6-45A6-9872-2A436C242B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3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945" y="341745"/>
            <a:ext cx="11148291" cy="2678546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ea typeface="Calibri" panose="020F0502020204030204" pitchFamily="34" charset="0"/>
              </a:rPr>
              <a:t>«Кураторские практики</a:t>
            </a:r>
            <a:r>
              <a:rPr lang="ru-RU" sz="4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проекта «500+» на территории Омской области: результаты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ого года реализации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b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4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«Низкий уровень вовлеченности родителей»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6691" y="3315854"/>
            <a:ext cx="10806545" cy="2992581"/>
          </a:xfrm>
        </p:spPr>
        <p:txBody>
          <a:bodyPr>
            <a:normAutofit/>
          </a:bodyPr>
          <a:lstStyle/>
          <a:p>
            <a:pPr algn="r"/>
            <a:endParaRPr lang="ru-RU" dirty="0"/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Куратор: Черкасова Марина Анатольевна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«Слободчиковская ООШ»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Тарасова Татьяна Борисовна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Усть-Ишимский муниципальный район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48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491" y="434110"/>
            <a:ext cx="11212945" cy="620683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1800" dirty="0" smtClean="0"/>
              <a:t>	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Налаженная коммуникация со школой является важным условием вовлеченности родителей в школьную жизнь, которая, в свою очередь положительно влияет на весь образовательный процесс.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установления партнерских взаимоотношений семьи и школы должен быть направлен на активное включение родителей в учебно-воспитательный процесс, во внеурочную досуговую деятельность, сотрудничество с детьми и педагогами. Для развития ребёнка важно, чтобы родители и школа не конкурировали, а сотрудничали, только тогда образование станет не ареной конфликтов, а источником радости и спокойствия. Именно поэтому мы рассматриваем работу с родителями как одно из важных направлений актуализации жизни ребёнка в школе.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Повышение доли вовлеченности родителей до 100% в образовательный процесс, путем построения партнёрской модели взаимодействия семьи и школы до декабря 2022 года.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родители, педагоги, обучающиеся.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 результаты:</a:t>
            </a:r>
            <a:b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Совершенствование работы Родительского комитета.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Вовлечение родителей в управление школой. 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З) Вовлечение родителей в активное участие в мероприятия различного уровня и в жизнь школы.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Увеличение количество родителей (законных представителей), заинтересованных в обучении и воспитании своего ребёнка.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22994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945" y="365125"/>
            <a:ext cx="11397673" cy="8078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внедрения практики.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Партнерская модель взаимодействия семьи и школы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945" y="1173018"/>
            <a:ext cx="11249891" cy="5003945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семьи в школьное планирование, управление. Поощрение родительского лидерства и волонтерства;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родителей (как активных участников и организаторов) во все школьные мероприятия;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диалоговых отношений «Педагог-Семья» с целью укрепления и обогащения связей и отношений ребенка со взрослыми, за счет организации индивидуальной работы с родителями;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семьям информации касающуюся развития детей, результатов их обучения;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благоприятной среды для обучения дома при помощи информационной работы (памятки, бюллетени для родителей) по обучению и воспитанию детей;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материалами родителей о том, какие есть относительно простые способы повышения навыков детей в обучении: как развивать дома, в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повседневных взаимодействиях с ребенком читательскую грамотность, математические навыки и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каталогом образовательных Интернет-ресурсов и мероприятий, которые помогают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навыков и талантов детей, особенно на период каникулярного времени;</a:t>
            </a:r>
          </a:p>
          <a:p>
            <a:pPr algn="just">
              <a:lnSpc>
                <a:spcPct val="170000"/>
              </a:lnSpc>
              <a:spcBef>
                <a:spcPts val="0"/>
              </a:spcBef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в методические мероприятия ОО следующих тем для изучения: «Что такое родительская вовлеченность? В каких формах она может осуществляется? Как добиться повышение вовлеченности?»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83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094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эффективности внедрения практики: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545" y="1219200"/>
            <a:ext cx="10707255" cy="5467927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мероприятия </a:t>
            </a:r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достижению </a:t>
            </a:r>
            <a:r>
              <a:rPr lang="ru-RU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цели: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1.Организация и проведение родительских собраний, круглых столов, индивидуальных встреч;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2.Вовлечение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в управление школой;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3.Вовлечение родителей в совместную урочную, внеурочную и досуговую деятельность учащихся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4.Проведение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анкетирования удовлетворенности родителей качеством образовательной и воспитательной деятельности школы</a:t>
            </a:r>
            <a:r>
              <a:rPr lang="ru-R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3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показатели, достигнутые к концу 2021-2022 учебного года:</a:t>
            </a:r>
            <a:endParaRPr lang="ru-RU" sz="34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Уменьшение доли </a:t>
            </a: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родителей, не участвующих в образовательном и воспитательном </a:t>
            </a: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процессе (с 35 % до 20%); </a:t>
            </a:r>
          </a:p>
          <a:p>
            <a:pPr marL="5715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Увеличение количества индивидуальных </a:t>
            </a: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консультаций, </a:t>
            </a: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родительских собраний, встреч  </a:t>
            </a: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родителями (на 15%); </a:t>
            </a:r>
            <a:endParaRPr lang="ru-RU" sz="3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родительской мотивации к контролю за поведением и успеваемостью своих </a:t>
            </a: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(рост доли замотивированных родителей на 12%);</a:t>
            </a:r>
            <a:endParaRPr lang="ru-RU" sz="3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Увеличение доли </a:t>
            </a:r>
            <a:r>
              <a:rPr lang="ru-RU" sz="3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родителей удовлетворенных качеством образовательной и воспитательной деятельности </a:t>
            </a:r>
            <a:r>
              <a:rPr lang="ru-RU" sz="3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школы (с 56 % до 73%).</a:t>
            </a:r>
            <a:endParaRPr lang="ru-RU" sz="34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62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393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 развития практики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2255"/>
            <a:ext cx="10515600" cy="4994708"/>
          </a:xfrm>
        </p:spPr>
        <p:txBody>
          <a:bodyPr/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Функционирование и развитие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партнёрской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модели взаимодействия семьи и школы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БОУ «Слободчиковская ООШ» в 2022-2023 учебном году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Создание каталога продуктов, позволяющих повысить уровень вовлеченности родителей (памятки, бюллетени, алгоритмы, сценарии мероприятий и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т.д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Включение в рабочую программу воспитания модуля «Работа с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родителями»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Представление практики на заседаниях муниципальных ассоциаций руководителей ОО и классных руководителей </a:t>
            </a:r>
          </a:p>
          <a:p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Полное или частичное использование данной практики во всех ПРШ Усть-Ишимского муниципального района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3108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422</Words>
  <Application>Microsoft Office PowerPoint</Application>
  <PresentationFormat>Широкоэкранный</PresentationFormat>
  <Paragraphs>35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«Кураторские практики проекта «500+» на территории Омской области: результаты  2 – ого года реализации»  «Низкий уровень вовлеченности родителей»</vt:lpstr>
      <vt:lpstr>                                                         Налаженная коммуникация со школой является важным условием вовлеченности родителей в школьную жизнь, которая, в свою очередь положительно влияет на весь образовательный процесс.   Процесс установления партнерских взаимоотношений семьи и школы должен быть направлен на активное включение родителей в учебно-воспитательный процесс, во внеурочную досуговую деятельность, сотрудничество с детьми и педагогами. Для развития ребёнка важно, чтобы родители и школа не конкурировали, а сотрудничали, только тогда образование станет не ареной конфликтов, а источником радости и спокойствия. Именно поэтому мы рассматриваем работу с родителями как одно из важных направлений актуализации жизни ребёнка в школе.   Цель: Повышение доли вовлеченности родителей до 100% в образовательный процесс, путем построения партнёрской модели взаимодействия семьи и школы до декабря 2022 года.   Целевая аудитория: родители, педагоги, обучающиеся.  Ожидаемые  результаты: 1) Совершенствование работы Родительского комитета.  2) Вовлечение родителей в управление школой.  З) Вовлечение родителей в активное участие в мероприятия различного уровня и в жизнь школы. 4) Увеличение количество родителей (законных представителей), заинтересованных в обучении и воспитании своего ребёнка.</vt:lpstr>
      <vt:lpstr>Механизм внедрения практики. Партнерская модель взаимодействия семьи и школы</vt:lpstr>
      <vt:lpstr>Анализ эффективности внедрения практики:</vt:lpstr>
      <vt:lpstr>Возможности развития практики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2022-06-14T03:38:21Z</dcterms:created>
  <dcterms:modified xsi:type="dcterms:W3CDTF">2022-06-14T09:27:51Z</dcterms:modified>
</cp:coreProperties>
</file>