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66" r:id="rId7"/>
    <p:sldId id="268" r:id="rId8"/>
    <p:sldId id="278" r:id="rId9"/>
    <p:sldId id="276" r:id="rId10"/>
    <p:sldId id="306" r:id="rId11"/>
    <p:sldId id="308" r:id="rId12"/>
    <p:sldId id="270" r:id="rId13"/>
    <p:sldId id="272" r:id="rId14"/>
    <p:sldId id="271" r:id="rId15"/>
    <p:sldId id="281" r:id="rId16"/>
    <p:sldId id="269" r:id="rId17"/>
    <p:sldId id="274" r:id="rId18"/>
    <p:sldId id="277" r:id="rId19"/>
    <p:sldId id="280" r:id="rId20"/>
    <p:sldId id="282" r:id="rId21"/>
    <p:sldId id="309" r:id="rId22"/>
    <p:sldId id="310" r:id="rId23"/>
    <p:sldId id="311" r:id="rId24"/>
    <p:sldId id="312" r:id="rId25"/>
    <p:sldId id="288" r:id="rId26"/>
    <p:sldId id="313" r:id="rId27"/>
    <p:sldId id="275" r:id="rId28"/>
    <p:sldId id="294" r:id="rId29"/>
    <p:sldId id="286" r:id="rId30"/>
    <p:sldId id="283" r:id="rId31"/>
    <p:sldId id="285" r:id="rId32"/>
    <p:sldId id="314" r:id="rId33"/>
    <p:sldId id="284" r:id="rId34"/>
    <p:sldId id="295" r:id="rId35"/>
    <p:sldId id="296" r:id="rId36"/>
    <p:sldId id="297" r:id="rId37"/>
    <p:sldId id="298" r:id="rId38"/>
    <p:sldId id="299" r:id="rId39"/>
    <p:sldId id="305" r:id="rId40"/>
    <p:sldId id="304" r:id="rId41"/>
    <p:sldId id="303" r:id="rId42"/>
    <p:sldId id="302" r:id="rId43"/>
    <p:sldId id="300" r:id="rId44"/>
    <p:sldId id="301" r:id="rId45"/>
    <p:sldId id="315" r:id="rId46"/>
    <p:sldId id="316" r:id="rId47"/>
    <p:sldId id="317" r:id="rId48"/>
    <p:sldId id="318" r:id="rId49"/>
    <p:sldId id="319" r:id="rId50"/>
    <p:sldId id="320" r:id="rId51"/>
    <p:sldId id="321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3300"/>
    <a:srgbClr val="0000FF"/>
    <a:srgbClr val="FF9900"/>
    <a:srgbClr val="006600"/>
    <a:srgbClr val="FF66FF"/>
    <a:srgbClr val="FF505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A032D-7A72-4103-89E7-6A06ABA553EB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450C25B3-9119-4966-B845-36ECA4195A0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 10 км – 2 школы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447BE9-7681-40D5-A288-0CB4CCAA52A7}" type="parTrans" cxnId="{352F9578-2BBC-45CE-937A-786D9FEC6058}">
      <dgm:prSet/>
      <dgm:spPr/>
      <dgm:t>
        <a:bodyPr/>
        <a:lstStyle/>
        <a:p>
          <a:endParaRPr lang="ru-RU"/>
        </a:p>
      </dgm:t>
    </dgm:pt>
    <dgm:pt modelId="{F48785A9-D0EB-4993-BCBE-4229E9D87A4D}" type="sibTrans" cxnId="{352F9578-2BBC-45CE-937A-786D9FEC6058}">
      <dgm:prSet/>
      <dgm:spPr/>
      <dgm:t>
        <a:bodyPr/>
        <a:lstStyle/>
        <a:p>
          <a:endParaRPr lang="ru-RU"/>
        </a:p>
      </dgm:t>
    </dgm:pt>
    <dgm:pt modelId="{D817EBEC-6E47-401E-9BF2-221648776B9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25 до 50 км – 7 школ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47F897-105B-4BE0-8B06-F76195DD0083}" type="parTrans" cxnId="{D46A5ED5-957A-4B4F-8088-334352448540}">
      <dgm:prSet/>
      <dgm:spPr/>
      <dgm:t>
        <a:bodyPr/>
        <a:lstStyle/>
        <a:p>
          <a:endParaRPr lang="ru-RU"/>
        </a:p>
      </dgm:t>
    </dgm:pt>
    <dgm:pt modelId="{8CCBB262-0F45-4A3B-AA9F-7A434BFDE1FE}" type="sibTrans" cxnId="{D46A5ED5-957A-4B4F-8088-334352448540}">
      <dgm:prSet/>
      <dgm:spPr/>
      <dgm:t>
        <a:bodyPr/>
        <a:lstStyle/>
        <a:p>
          <a:endParaRPr lang="ru-RU"/>
        </a:p>
      </dgm:t>
    </dgm:pt>
    <dgm:pt modelId="{B3221DBF-CBCF-428A-BD24-090EC3A9DAB2}">
      <dgm:prSet phldrT="[Текст]" phldr="1"/>
      <dgm:spPr/>
      <dgm:t>
        <a:bodyPr/>
        <a:lstStyle/>
        <a:p>
          <a:endParaRPr lang="ru-RU" dirty="0"/>
        </a:p>
      </dgm:t>
    </dgm:pt>
    <dgm:pt modelId="{B8EB2609-F2EB-480F-8487-6445A9C1F3C6}" type="parTrans" cxnId="{C5AAA7F0-9DB8-4C57-9990-A28280F71E0F}">
      <dgm:prSet/>
      <dgm:spPr/>
      <dgm:t>
        <a:bodyPr/>
        <a:lstStyle/>
        <a:p>
          <a:endParaRPr lang="ru-RU"/>
        </a:p>
      </dgm:t>
    </dgm:pt>
    <dgm:pt modelId="{A43CFA08-BE78-4611-A81B-8395AEEA7414}" type="sibTrans" cxnId="{C5AAA7F0-9DB8-4C57-9990-A28280F71E0F}">
      <dgm:prSet/>
      <dgm:spPr/>
      <dgm:t>
        <a:bodyPr/>
        <a:lstStyle/>
        <a:p>
          <a:endParaRPr lang="ru-RU"/>
        </a:p>
      </dgm:t>
    </dgm:pt>
    <dgm:pt modelId="{E0399008-5A61-416F-A4DA-F1C0116E8558}">
      <dgm:prSet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10 до 25 км – 1 школа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0E3EA22-8204-4ACE-884E-10CAD898DA53}" type="parTrans" cxnId="{22B934C6-BE4B-4FBE-BEE4-E5557FCD966E}">
      <dgm:prSet/>
      <dgm:spPr/>
      <dgm:t>
        <a:bodyPr/>
        <a:lstStyle/>
        <a:p>
          <a:endParaRPr lang="ru-RU"/>
        </a:p>
      </dgm:t>
    </dgm:pt>
    <dgm:pt modelId="{54D08966-80A0-494E-8297-4624DDEA0146}" type="sibTrans" cxnId="{22B934C6-BE4B-4FBE-BEE4-E5557FCD966E}">
      <dgm:prSet/>
      <dgm:spPr/>
      <dgm:t>
        <a:bodyPr/>
        <a:lstStyle/>
        <a:p>
          <a:endParaRPr lang="ru-RU"/>
        </a:p>
      </dgm:t>
    </dgm:pt>
    <dgm:pt modelId="{762D6D7F-3183-4718-BFEF-36C0AFAD4A3A}">
      <dgm:prSet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Усть-Ишим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75C9AF-AA5F-4954-9C20-67E1613944FE}" type="parTrans" cxnId="{F40E991D-03B4-40F8-8E34-B314F0EEF882}">
      <dgm:prSet/>
      <dgm:spPr/>
      <dgm:t>
        <a:bodyPr/>
        <a:lstStyle/>
        <a:p>
          <a:endParaRPr lang="ru-RU"/>
        </a:p>
      </dgm:t>
    </dgm:pt>
    <dgm:pt modelId="{E7EDBD0D-ACDF-47E9-9545-CBAE5E9F777E}" type="sibTrans" cxnId="{F40E991D-03B4-40F8-8E34-B314F0EEF882}">
      <dgm:prSet/>
      <dgm:spPr/>
      <dgm:t>
        <a:bodyPr/>
        <a:lstStyle/>
        <a:p>
          <a:endParaRPr lang="ru-RU"/>
        </a:p>
      </dgm:t>
    </dgm:pt>
    <dgm:pt modelId="{B790899D-A7DB-408B-87AB-49978C97AB4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свыше 50 км  – 3 школы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1D843B-9CC5-464F-B1A9-05592FA99565}" type="parTrans" cxnId="{EA8BFC44-64A5-4A4F-90EA-F8F74D4A0914}">
      <dgm:prSet/>
      <dgm:spPr/>
      <dgm:t>
        <a:bodyPr/>
        <a:lstStyle/>
        <a:p>
          <a:endParaRPr lang="ru-RU"/>
        </a:p>
      </dgm:t>
    </dgm:pt>
    <dgm:pt modelId="{F7EC6F3A-9FE9-4B98-9319-549AA7AA1722}" type="sibTrans" cxnId="{EA8BFC44-64A5-4A4F-90EA-F8F74D4A0914}">
      <dgm:prSet/>
      <dgm:spPr/>
      <dgm:t>
        <a:bodyPr/>
        <a:lstStyle/>
        <a:p>
          <a:endParaRPr lang="ru-RU"/>
        </a:p>
      </dgm:t>
    </dgm:pt>
    <dgm:pt modelId="{BF92E752-F42B-476A-B1FA-0FCBDA9A6282}" type="pres">
      <dgm:prSet presAssocID="{9BCA032D-7A72-4103-89E7-6A06ABA553EB}" presName="composite" presStyleCnt="0">
        <dgm:presLayoutVars>
          <dgm:chMax val="5"/>
          <dgm:dir/>
          <dgm:resizeHandles val="exact"/>
        </dgm:presLayoutVars>
      </dgm:prSet>
      <dgm:spPr/>
    </dgm:pt>
    <dgm:pt modelId="{16281F30-12AD-4687-A38F-535D8833F28C}" type="pres">
      <dgm:prSet presAssocID="{762D6D7F-3183-4718-BFEF-36C0AFAD4A3A}" presName="circle1" presStyleLbl="lnNode1" presStyleIdx="0" presStyleCnt="5" custLinFactNeighborX="14394" custLinFactNeighborY="-5442"/>
      <dgm:spPr>
        <a:solidFill>
          <a:srgbClr val="FF0000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24F0C6E5-1B27-46A3-9A31-CE5C12542079}" type="pres">
      <dgm:prSet presAssocID="{762D6D7F-3183-4718-BFEF-36C0AFAD4A3A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1214-1FB5-4B64-A76E-379DF2210A45}" type="pres">
      <dgm:prSet presAssocID="{762D6D7F-3183-4718-BFEF-36C0AFAD4A3A}" presName="line1" presStyleLbl="callout" presStyleIdx="0" presStyleCnt="10"/>
      <dgm:spPr/>
    </dgm:pt>
    <dgm:pt modelId="{931A8C58-BF76-426B-A5E2-1B07652E287C}" type="pres">
      <dgm:prSet presAssocID="{762D6D7F-3183-4718-BFEF-36C0AFAD4A3A}" presName="d1" presStyleLbl="callout" presStyleIdx="1" presStyleCnt="10"/>
      <dgm:spPr/>
    </dgm:pt>
    <dgm:pt modelId="{EB532D27-022E-487E-89B5-581F992AF75B}" type="pres">
      <dgm:prSet presAssocID="{450C25B3-9119-4966-B845-36ECA4195A04}" presName="circle2" presStyleLbl="lnNode1" presStyleIdx="1" presStyleCnt="5" custLinFactNeighborX="6875" custLinFactNeighborY="260"/>
      <dgm:spPr>
        <a:solidFill>
          <a:srgbClr val="FFFF00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656E7A41-813B-40D3-A18A-D991F2F6ECBF}" type="pres">
      <dgm:prSet presAssocID="{450C25B3-9119-4966-B845-36ECA4195A04}" presName="text2" presStyleLbl="revTx" presStyleIdx="1" presStyleCnt="5" custScaleX="148889" custLinFactNeighborX="28889" custLinFactNeighborY="-3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9D45E-0120-4201-87F8-B8F56D237F52}" type="pres">
      <dgm:prSet presAssocID="{450C25B3-9119-4966-B845-36ECA4195A04}" presName="line2" presStyleLbl="callout" presStyleIdx="2" presStyleCnt="10"/>
      <dgm:spPr/>
    </dgm:pt>
    <dgm:pt modelId="{2D84246B-E0D7-4E7E-8604-E362E1961799}" type="pres">
      <dgm:prSet presAssocID="{450C25B3-9119-4966-B845-36ECA4195A04}" presName="d2" presStyleLbl="callout" presStyleIdx="3" presStyleCnt="10"/>
      <dgm:spPr/>
    </dgm:pt>
    <dgm:pt modelId="{36C3C487-06A2-423B-AA9B-E84C406ADB1A}" type="pres">
      <dgm:prSet presAssocID="{E0399008-5A61-416F-A4DA-F1C0116E8558}" presName="circle3" presStyleLbl="lnNode1" presStyleIdx="2" presStyleCnt="5" custLinFactNeighborX="1635" custLinFactNeighborY="743"/>
      <dgm:spPr>
        <a:solidFill>
          <a:srgbClr val="00B050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ABE70A9D-5566-4F3E-A262-DBF8EA02029B}" type="pres">
      <dgm:prSet presAssocID="{E0399008-5A61-416F-A4DA-F1C0116E8558}" presName="text3" presStyleLbl="revTx" presStyleIdx="2" presStyleCnt="5" custScaleX="193334" custLinFactNeighborX="46667" custLinFactNeighborY="3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FCACC-12E5-48AD-8D3C-C33748D5992A}" type="pres">
      <dgm:prSet presAssocID="{E0399008-5A61-416F-A4DA-F1C0116E8558}" presName="line3" presStyleLbl="callout" presStyleIdx="4" presStyleCnt="10"/>
      <dgm:spPr/>
    </dgm:pt>
    <dgm:pt modelId="{9ED423CF-FF35-477B-8F28-0926E8016FF6}" type="pres">
      <dgm:prSet presAssocID="{E0399008-5A61-416F-A4DA-F1C0116E8558}" presName="d3" presStyleLbl="callout" presStyleIdx="5" presStyleCnt="10"/>
      <dgm:spPr/>
    </dgm:pt>
    <dgm:pt modelId="{839B70B0-3910-4A2C-9915-AB3F943DAD5B}" type="pres">
      <dgm:prSet presAssocID="{D817EBEC-6E47-401E-9BF2-221648776B9B}" presName="circle4" presStyleLbl="lnNode1" presStyleIdx="3" presStyleCnt="5" custLinFactNeighborX="1737" custLinFactNeighborY="632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C68A79A1-52C3-4D83-B3C8-A451CAD8F625}" type="pres">
      <dgm:prSet presAssocID="{D817EBEC-6E47-401E-9BF2-221648776B9B}" presName="text4" presStyleLbl="revTx" presStyleIdx="3" presStyleCnt="5" custScaleX="180001" custLinFactNeighborX="53334" custLinFactNeighborY="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ABE5D-4EE4-4937-A9A0-D15D1932D1AE}" type="pres">
      <dgm:prSet presAssocID="{D817EBEC-6E47-401E-9BF2-221648776B9B}" presName="line4" presStyleLbl="callout" presStyleIdx="6" presStyleCnt="10"/>
      <dgm:spPr/>
    </dgm:pt>
    <dgm:pt modelId="{C6860E73-8D6F-40D5-B915-C447E05A277B}" type="pres">
      <dgm:prSet presAssocID="{D817EBEC-6E47-401E-9BF2-221648776B9B}" presName="d4" presStyleLbl="callout" presStyleIdx="7" presStyleCnt="10"/>
      <dgm:spPr/>
    </dgm:pt>
    <dgm:pt modelId="{A423024C-36B3-4D85-B66D-E44D4B52F1D8}" type="pres">
      <dgm:prSet presAssocID="{B790899D-A7DB-408B-87AB-49978C97AB45}" presName="circle5" presStyleLbl="lnNode1" presStyleIdx="4" presStyleCnt="5" custLinFactNeighborX="556" custLinFactNeighborY="-191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3676DE0-F8B5-4E2A-A02A-0902320E8A73}" type="pres">
      <dgm:prSet presAssocID="{B790899D-A7DB-408B-87AB-49978C97AB45}" presName="text5" presStyleLbl="revTx" presStyleIdx="4" presStyleCnt="5" custScaleX="173334" custLinFactNeighborX="40001" custLinFactNeighborY="-11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65354-9B0F-4BF7-BAC5-A75BF2EAB899}" type="pres">
      <dgm:prSet presAssocID="{B790899D-A7DB-408B-87AB-49978C97AB45}" presName="line5" presStyleLbl="callout" presStyleIdx="8" presStyleCnt="10"/>
      <dgm:spPr/>
    </dgm:pt>
    <dgm:pt modelId="{9D105526-A026-48C8-8AEC-1FE24B462D38}" type="pres">
      <dgm:prSet presAssocID="{B790899D-A7DB-408B-87AB-49978C97AB45}" presName="d5" presStyleLbl="callout" presStyleIdx="9" presStyleCnt="10"/>
      <dgm:spPr/>
    </dgm:pt>
  </dgm:ptLst>
  <dgm:cxnLst>
    <dgm:cxn modelId="{22B934C6-BE4B-4FBE-BEE4-E5557FCD966E}" srcId="{9BCA032D-7A72-4103-89E7-6A06ABA553EB}" destId="{E0399008-5A61-416F-A4DA-F1C0116E8558}" srcOrd="2" destOrd="0" parTransId="{B0E3EA22-8204-4ACE-884E-10CAD898DA53}" sibTransId="{54D08966-80A0-494E-8297-4624DDEA0146}"/>
    <dgm:cxn modelId="{68B5634B-398E-46C2-B257-7A10ED742E81}" type="presOf" srcId="{450C25B3-9119-4966-B845-36ECA4195A04}" destId="{656E7A41-813B-40D3-A18A-D991F2F6ECBF}" srcOrd="0" destOrd="0" presId="urn:microsoft.com/office/officeart/2005/8/layout/target1"/>
    <dgm:cxn modelId="{C5AAA7F0-9DB8-4C57-9990-A28280F71E0F}" srcId="{9BCA032D-7A72-4103-89E7-6A06ABA553EB}" destId="{B3221DBF-CBCF-428A-BD24-090EC3A9DAB2}" srcOrd="5" destOrd="0" parTransId="{B8EB2609-F2EB-480F-8487-6445A9C1F3C6}" sibTransId="{A43CFA08-BE78-4611-A81B-8395AEEA7414}"/>
    <dgm:cxn modelId="{5775557E-D816-417A-8C27-49C65BC1153C}" type="presOf" srcId="{D817EBEC-6E47-401E-9BF2-221648776B9B}" destId="{C68A79A1-52C3-4D83-B3C8-A451CAD8F625}" srcOrd="0" destOrd="0" presId="urn:microsoft.com/office/officeart/2005/8/layout/target1"/>
    <dgm:cxn modelId="{204FCA24-4B95-4EEF-97F4-518E12979DAF}" type="presOf" srcId="{9BCA032D-7A72-4103-89E7-6A06ABA553EB}" destId="{BF92E752-F42B-476A-B1FA-0FCBDA9A6282}" srcOrd="0" destOrd="0" presId="urn:microsoft.com/office/officeart/2005/8/layout/target1"/>
    <dgm:cxn modelId="{F40E991D-03B4-40F8-8E34-B314F0EEF882}" srcId="{9BCA032D-7A72-4103-89E7-6A06ABA553EB}" destId="{762D6D7F-3183-4718-BFEF-36C0AFAD4A3A}" srcOrd="0" destOrd="0" parTransId="{B675C9AF-AA5F-4954-9C20-67E1613944FE}" sibTransId="{E7EDBD0D-ACDF-47E9-9545-CBAE5E9F777E}"/>
    <dgm:cxn modelId="{D46A5ED5-957A-4B4F-8088-334352448540}" srcId="{9BCA032D-7A72-4103-89E7-6A06ABA553EB}" destId="{D817EBEC-6E47-401E-9BF2-221648776B9B}" srcOrd="3" destOrd="0" parTransId="{6347F897-105B-4BE0-8B06-F76195DD0083}" sibTransId="{8CCBB262-0F45-4A3B-AA9F-7A434BFDE1FE}"/>
    <dgm:cxn modelId="{EA8BFC44-64A5-4A4F-90EA-F8F74D4A0914}" srcId="{9BCA032D-7A72-4103-89E7-6A06ABA553EB}" destId="{B790899D-A7DB-408B-87AB-49978C97AB45}" srcOrd="4" destOrd="0" parTransId="{DA1D843B-9CC5-464F-B1A9-05592FA99565}" sibTransId="{F7EC6F3A-9FE9-4B98-9319-549AA7AA1722}"/>
    <dgm:cxn modelId="{352F9578-2BBC-45CE-937A-786D9FEC6058}" srcId="{9BCA032D-7A72-4103-89E7-6A06ABA553EB}" destId="{450C25B3-9119-4966-B845-36ECA4195A04}" srcOrd="1" destOrd="0" parTransId="{6D447BE9-7681-40D5-A288-0CB4CCAA52A7}" sibTransId="{F48785A9-D0EB-4993-BCBE-4229E9D87A4D}"/>
    <dgm:cxn modelId="{5069D568-33D6-4028-921C-B63B59279551}" type="presOf" srcId="{B790899D-A7DB-408B-87AB-49978C97AB45}" destId="{13676DE0-F8B5-4E2A-A02A-0902320E8A73}" srcOrd="0" destOrd="0" presId="urn:microsoft.com/office/officeart/2005/8/layout/target1"/>
    <dgm:cxn modelId="{C51FD963-1842-4618-BBA5-FAD87FB7633E}" type="presOf" srcId="{762D6D7F-3183-4718-BFEF-36C0AFAD4A3A}" destId="{24F0C6E5-1B27-46A3-9A31-CE5C12542079}" srcOrd="0" destOrd="0" presId="urn:microsoft.com/office/officeart/2005/8/layout/target1"/>
    <dgm:cxn modelId="{664A86F6-26A3-401F-AA48-60153E14F817}" type="presOf" srcId="{E0399008-5A61-416F-A4DA-F1C0116E8558}" destId="{ABE70A9D-5566-4F3E-A262-DBF8EA02029B}" srcOrd="0" destOrd="0" presId="urn:microsoft.com/office/officeart/2005/8/layout/target1"/>
    <dgm:cxn modelId="{98705E33-F109-4E20-BAB8-A8A20D4431F4}" type="presParOf" srcId="{BF92E752-F42B-476A-B1FA-0FCBDA9A6282}" destId="{16281F30-12AD-4687-A38F-535D8833F28C}" srcOrd="0" destOrd="0" presId="urn:microsoft.com/office/officeart/2005/8/layout/target1"/>
    <dgm:cxn modelId="{B8F8B974-162A-44A2-B5B7-32378A0677B0}" type="presParOf" srcId="{BF92E752-F42B-476A-B1FA-0FCBDA9A6282}" destId="{24F0C6E5-1B27-46A3-9A31-CE5C12542079}" srcOrd="1" destOrd="0" presId="urn:microsoft.com/office/officeart/2005/8/layout/target1"/>
    <dgm:cxn modelId="{955FEBF9-B05E-4FA1-AA66-5D72E88043DA}" type="presParOf" srcId="{BF92E752-F42B-476A-B1FA-0FCBDA9A6282}" destId="{501D1214-1FB5-4B64-A76E-379DF2210A45}" srcOrd="2" destOrd="0" presId="urn:microsoft.com/office/officeart/2005/8/layout/target1"/>
    <dgm:cxn modelId="{DD2F1BDA-6986-4039-9722-318F82C43928}" type="presParOf" srcId="{BF92E752-F42B-476A-B1FA-0FCBDA9A6282}" destId="{931A8C58-BF76-426B-A5E2-1B07652E287C}" srcOrd="3" destOrd="0" presId="urn:microsoft.com/office/officeart/2005/8/layout/target1"/>
    <dgm:cxn modelId="{B8368806-0528-45E1-AC76-226A0B3D4B6C}" type="presParOf" srcId="{BF92E752-F42B-476A-B1FA-0FCBDA9A6282}" destId="{EB532D27-022E-487E-89B5-581F992AF75B}" srcOrd="4" destOrd="0" presId="urn:microsoft.com/office/officeart/2005/8/layout/target1"/>
    <dgm:cxn modelId="{2E20E128-D50D-4E64-8878-746AE22916D1}" type="presParOf" srcId="{BF92E752-F42B-476A-B1FA-0FCBDA9A6282}" destId="{656E7A41-813B-40D3-A18A-D991F2F6ECBF}" srcOrd="5" destOrd="0" presId="urn:microsoft.com/office/officeart/2005/8/layout/target1"/>
    <dgm:cxn modelId="{C2C05B4E-7BF1-4711-A549-F5B8D955FE78}" type="presParOf" srcId="{BF92E752-F42B-476A-B1FA-0FCBDA9A6282}" destId="{4519D45E-0120-4201-87F8-B8F56D237F52}" srcOrd="6" destOrd="0" presId="urn:microsoft.com/office/officeart/2005/8/layout/target1"/>
    <dgm:cxn modelId="{CE7F23C7-FF7A-4B4B-910A-F64A20BD6551}" type="presParOf" srcId="{BF92E752-F42B-476A-B1FA-0FCBDA9A6282}" destId="{2D84246B-E0D7-4E7E-8604-E362E1961799}" srcOrd="7" destOrd="0" presId="urn:microsoft.com/office/officeart/2005/8/layout/target1"/>
    <dgm:cxn modelId="{16307DD4-443A-412B-B94F-EB6E5F28709E}" type="presParOf" srcId="{BF92E752-F42B-476A-B1FA-0FCBDA9A6282}" destId="{36C3C487-06A2-423B-AA9B-E84C406ADB1A}" srcOrd="8" destOrd="0" presId="urn:microsoft.com/office/officeart/2005/8/layout/target1"/>
    <dgm:cxn modelId="{64B68D85-A178-4BD6-968E-73B90B205D3F}" type="presParOf" srcId="{BF92E752-F42B-476A-B1FA-0FCBDA9A6282}" destId="{ABE70A9D-5566-4F3E-A262-DBF8EA02029B}" srcOrd="9" destOrd="0" presId="urn:microsoft.com/office/officeart/2005/8/layout/target1"/>
    <dgm:cxn modelId="{F3A40CA1-BAB6-4516-B56F-C06E0E47CBD2}" type="presParOf" srcId="{BF92E752-F42B-476A-B1FA-0FCBDA9A6282}" destId="{44EFCACC-12E5-48AD-8D3C-C33748D5992A}" srcOrd="10" destOrd="0" presId="urn:microsoft.com/office/officeart/2005/8/layout/target1"/>
    <dgm:cxn modelId="{423129D6-DBC2-4F06-BFDD-4DC2900CBB62}" type="presParOf" srcId="{BF92E752-F42B-476A-B1FA-0FCBDA9A6282}" destId="{9ED423CF-FF35-477B-8F28-0926E8016FF6}" srcOrd="11" destOrd="0" presId="urn:microsoft.com/office/officeart/2005/8/layout/target1"/>
    <dgm:cxn modelId="{0CF2B197-69D1-4589-B60C-CC54C6811EDB}" type="presParOf" srcId="{BF92E752-F42B-476A-B1FA-0FCBDA9A6282}" destId="{839B70B0-3910-4A2C-9915-AB3F943DAD5B}" srcOrd="12" destOrd="0" presId="urn:microsoft.com/office/officeart/2005/8/layout/target1"/>
    <dgm:cxn modelId="{A149831B-8290-4756-A2F2-55A97231D58B}" type="presParOf" srcId="{BF92E752-F42B-476A-B1FA-0FCBDA9A6282}" destId="{C68A79A1-52C3-4D83-B3C8-A451CAD8F625}" srcOrd="13" destOrd="0" presId="urn:microsoft.com/office/officeart/2005/8/layout/target1"/>
    <dgm:cxn modelId="{CD654A20-66CD-43A0-A4CA-3DF4B6A65CB4}" type="presParOf" srcId="{BF92E752-F42B-476A-B1FA-0FCBDA9A6282}" destId="{A89ABE5D-4EE4-4937-A9A0-D15D1932D1AE}" srcOrd="14" destOrd="0" presId="urn:microsoft.com/office/officeart/2005/8/layout/target1"/>
    <dgm:cxn modelId="{F17950DC-B70F-4683-8C4A-92ED94182C2F}" type="presParOf" srcId="{BF92E752-F42B-476A-B1FA-0FCBDA9A6282}" destId="{C6860E73-8D6F-40D5-B915-C447E05A277B}" srcOrd="15" destOrd="0" presId="urn:microsoft.com/office/officeart/2005/8/layout/target1"/>
    <dgm:cxn modelId="{44599A43-A611-4415-8CF4-625F06BEC4BE}" type="presParOf" srcId="{BF92E752-F42B-476A-B1FA-0FCBDA9A6282}" destId="{A423024C-36B3-4D85-B66D-E44D4B52F1D8}" srcOrd="16" destOrd="0" presId="urn:microsoft.com/office/officeart/2005/8/layout/target1"/>
    <dgm:cxn modelId="{F25F3FBA-C032-4D9E-95BA-828CF0D4E1C7}" type="presParOf" srcId="{BF92E752-F42B-476A-B1FA-0FCBDA9A6282}" destId="{13676DE0-F8B5-4E2A-A02A-0902320E8A73}" srcOrd="17" destOrd="0" presId="urn:microsoft.com/office/officeart/2005/8/layout/target1"/>
    <dgm:cxn modelId="{AA396E76-A2F2-4E7B-B2E1-3FDB6F08F841}" type="presParOf" srcId="{BF92E752-F42B-476A-B1FA-0FCBDA9A6282}" destId="{2E665354-9B0F-4BF7-BAC5-A75BF2EAB899}" srcOrd="18" destOrd="0" presId="urn:microsoft.com/office/officeart/2005/8/layout/target1"/>
    <dgm:cxn modelId="{04E5D614-DB5B-47B3-BD52-1C9FB09B7E3E}" type="presParOf" srcId="{BF92E752-F42B-476A-B1FA-0FCBDA9A6282}" destId="{9D105526-A026-48C8-8AEC-1FE24B462D38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2208DD-48AE-4D4C-8DF7-35FBE73C33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2BF86-019C-4EC9-AC17-B9A369F39B19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Оценить  качество основных образовательных программ </a:t>
          </a:r>
        </a:p>
        <a:p>
          <a:pPr algn="ctr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НОО и ООО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9A39C361-D806-4E4B-A7CA-12E8B2E91E9C}" type="parTrans" cxnId="{CD3BFA19-975E-42C6-8433-00B75B2AE122}">
      <dgm:prSet/>
      <dgm:spPr/>
      <dgm:t>
        <a:bodyPr/>
        <a:lstStyle/>
        <a:p>
          <a:endParaRPr lang="ru-RU"/>
        </a:p>
      </dgm:t>
    </dgm:pt>
    <dgm:pt modelId="{2998105B-5DA9-403B-9404-B331125E7B22}" type="sibTrans" cxnId="{CD3BFA19-975E-42C6-8433-00B75B2AE122}">
      <dgm:prSet/>
      <dgm:spPr/>
      <dgm:t>
        <a:bodyPr/>
        <a:lstStyle/>
        <a:p>
          <a:endParaRPr lang="ru-RU"/>
        </a:p>
      </dgm:t>
    </dgm:pt>
    <dgm:pt modelId="{9B618EBE-E72A-434A-A78A-78362154150A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Определить  портрет руководителей образовательных организаций, в том числе показывающих низкие результаты и функционирующих в сложных условиях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C1650094-428C-4833-8BC6-61F0EBC2A836}" type="parTrans" cxnId="{9AA9E5C0-ABC1-4318-A76B-684EEA34AC86}">
      <dgm:prSet/>
      <dgm:spPr/>
      <dgm:t>
        <a:bodyPr/>
        <a:lstStyle/>
        <a:p>
          <a:endParaRPr lang="ru-RU"/>
        </a:p>
      </dgm:t>
    </dgm:pt>
    <dgm:pt modelId="{4AC128ED-753C-4989-99EE-268208B1C515}" type="sibTrans" cxnId="{9AA9E5C0-ABC1-4318-A76B-684EEA34AC86}">
      <dgm:prSet/>
      <dgm:spPr/>
      <dgm:t>
        <a:bodyPr/>
        <a:lstStyle/>
        <a:p>
          <a:endParaRPr lang="ru-RU"/>
        </a:p>
      </dgm:t>
    </dgm:pt>
    <dgm:pt modelId="{42165C9F-3D9C-4F43-B379-DEF463CF711F}">
      <dgm:prSet custT="1"/>
      <dgm:spPr>
        <a:solidFill>
          <a:srgbClr val="FF66FF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Научить руководителей стратегическому планированию по выведению учреждения в эффективный режим развития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1C6366A7-729F-408A-9148-AE9C9A3B5305}" type="parTrans" cxnId="{5FD02CED-3D21-48E5-9D0A-862A782699B4}">
      <dgm:prSet/>
      <dgm:spPr/>
      <dgm:t>
        <a:bodyPr/>
        <a:lstStyle/>
        <a:p>
          <a:endParaRPr lang="ru-RU"/>
        </a:p>
      </dgm:t>
    </dgm:pt>
    <dgm:pt modelId="{0F7D569F-A9AD-4508-AD2B-D5637C7A2E77}" type="sibTrans" cxnId="{5FD02CED-3D21-48E5-9D0A-862A782699B4}">
      <dgm:prSet/>
      <dgm:spPr/>
      <dgm:t>
        <a:bodyPr/>
        <a:lstStyle/>
        <a:p>
          <a:endParaRPr lang="ru-RU"/>
        </a:p>
      </dgm:t>
    </dgm:pt>
    <dgm:pt modelId="{A27EBF93-99C2-40C7-8053-0813D229E4E1}">
      <dgm:prSet custT="1"/>
      <dgm:spPr>
        <a:solidFill>
          <a:srgbClr val="FFFF99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и апробировать модель оценки (самооценки) образовательных организаций, функционирующих в сложных социальных условиях и показывающих низкие результаты</a:t>
          </a:r>
          <a:endParaRPr lang="ru-RU" sz="15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A0F26A9-F88E-47F0-93CE-D12F4FE1B55F}" type="parTrans" cxnId="{75F2C784-C7CD-47D8-86CD-0F0061557AAB}">
      <dgm:prSet/>
      <dgm:spPr/>
      <dgm:t>
        <a:bodyPr/>
        <a:lstStyle/>
        <a:p>
          <a:endParaRPr lang="ru-RU"/>
        </a:p>
      </dgm:t>
    </dgm:pt>
    <dgm:pt modelId="{73C9C074-FC47-4258-AD46-9C8BCA24BFED}" type="sibTrans" cxnId="{75F2C784-C7CD-47D8-86CD-0F0061557AAB}">
      <dgm:prSet/>
      <dgm:spPr/>
      <dgm:t>
        <a:bodyPr/>
        <a:lstStyle/>
        <a:p>
          <a:endParaRPr lang="ru-RU"/>
        </a:p>
      </dgm:t>
    </dgm:pt>
    <dgm:pt modelId="{D2C6CC39-2A32-4A56-881B-E5B8466914FA}" type="pres">
      <dgm:prSet presAssocID="{422208DD-48AE-4D4C-8DF7-35FBE73C33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5E369AC-5D72-406F-BE67-1F35C69FB310}" type="pres">
      <dgm:prSet presAssocID="{422208DD-48AE-4D4C-8DF7-35FBE73C3350}" presName="Name1" presStyleCnt="0"/>
      <dgm:spPr/>
    </dgm:pt>
    <dgm:pt modelId="{34FD64DA-429E-4514-AB46-963DC05D6E19}" type="pres">
      <dgm:prSet presAssocID="{422208DD-48AE-4D4C-8DF7-35FBE73C3350}" presName="cycle" presStyleCnt="0"/>
      <dgm:spPr/>
    </dgm:pt>
    <dgm:pt modelId="{5E4D9ACD-FB96-4C3E-B243-E01FB769BEBF}" type="pres">
      <dgm:prSet presAssocID="{422208DD-48AE-4D4C-8DF7-35FBE73C3350}" presName="srcNode" presStyleLbl="node1" presStyleIdx="0" presStyleCnt="4"/>
      <dgm:spPr/>
    </dgm:pt>
    <dgm:pt modelId="{DADCD112-BF89-4D4C-9D12-0A7EC85ED13C}" type="pres">
      <dgm:prSet presAssocID="{422208DD-48AE-4D4C-8DF7-35FBE73C3350}" presName="conn" presStyleLbl="parChTrans1D2" presStyleIdx="0" presStyleCnt="1"/>
      <dgm:spPr/>
      <dgm:t>
        <a:bodyPr/>
        <a:lstStyle/>
        <a:p>
          <a:endParaRPr lang="ru-RU"/>
        </a:p>
      </dgm:t>
    </dgm:pt>
    <dgm:pt modelId="{8F139083-6F1D-471B-9F88-32E67C7FA958}" type="pres">
      <dgm:prSet presAssocID="{422208DD-48AE-4D4C-8DF7-35FBE73C3350}" presName="extraNode" presStyleLbl="node1" presStyleIdx="0" presStyleCnt="4"/>
      <dgm:spPr/>
    </dgm:pt>
    <dgm:pt modelId="{10B09A69-3EA9-4E6C-8707-2A04FA22AA05}" type="pres">
      <dgm:prSet presAssocID="{422208DD-48AE-4D4C-8DF7-35FBE73C3350}" presName="dstNode" presStyleLbl="node1" presStyleIdx="0" presStyleCnt="4"/>
      <dgm:spPr/>
    </dgm:pt>
    <dgm:pt modelId="{0F4F90A2-5DE0-495D-BDEA-F76E95CBA94A}" type="pres">
      <dgm:prSet presAssocID="{9B618EBE-E72A-434A-A78A-78362154150A}" presName="text_1" presStyleLbl="node1" presStyleIdx="0" presStyleCnt="4" custLinFactY="65491" custLinFactNeighborX="11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9640B-58B4-47F4-B72E-3F2D3EC29B6C}" type="pres">
      <dgm:prSet presAssocID="{9B618EBE-E72A-434A-A78A-78362154150A}" presName="accent_1" presStyleCnt="0"/>
      <dgm:spPr/>
    </dgm:pt>
    <dgm:pt modelId="{FF3D6FFC-E549-46CF-BBB1-A82D3A8998C7}" type="pres">
      <dgm:prSet presAssocID="{9B618EBE-E72A-434A-A78A-78362154150A}" presName="accentRepeatNode" presStyleLbl="solidFgAcc1" presStyleIdx="0" presStyleCnt="4" custLinFactY="35763" custLinFactNeighborX="24594" custLinFactNeighborY="100000"/>
      <dgm:spPr>
        <a:solidFill>
          <a:srgbClr val="006600"/>
        </a:solidFill>
        <a:ln>
          <a:noFill/>
        </a:ln>
      </dgm:spPr>
    </dgm:pt>
    <dgm:pt modelId="{69A5914B-FE15-47E3-85EE-F03CC49DF092}" type="pres">
      <dgm:prSet presAssocID="{5CF2BF86-019C-4EC9-AC17-B9A369F39B19}" presName="text_2" presStyleLbl="node1" presStyleIdx="1" presStyleCnt="4" custScaleX="100886" custLinFactY="-41990" custLinFactNeighborX="-3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59BF4-1A05-4BEE-A8D2-E5D87B798CB7}" type="pres">
      <dgm:prSet presAssocID="{5CF2BF86-019C-4EC9-AC17-B9A369F39B19}" presName="accent_2" presStyleCnt="0"/>
      <dgm:spPr/>
    </dgm:pt>
    <dgm:pt modelId="{812C097C-AEDF-45B5-85E0-F0EC6497B125}" type="pres">
      <dgm:prSet presAssocID="{5CF2BF86-019C-4EC9-AC17-B9A369F39B19}" presName="accentRepeatNode" presStyleLbl="solidFgAcc1" presStyleIdx="1" presStyleCnt="4" custLinFactY="-10222" custLinFactNeighborX="-34531" custLinFactNeighborY="-100000"/>
      <dgm:spPr>
        <a:solidFill>
          <a:srgbClr val="CC3300"/>
        </a:solidFill>
        <a:ln>
          <a:noFill/>
        </a:ln>
      </dgm:spPr>
    </dgm:pt>
    <dgm:pt modelId="{33FBFD67-1A32-43B5-A1A7-07CDB5D53165}" type="pres">
      <dgm:prSet presAssocID="{42165C9F-3D9C-4F43-B379-DEF463CF711F}" presName="text_3" presStyleLbl="node1" presStyleIdx="2" presStyleCnt="4" custLinFactNeighborX="115" custLinFactNeighborY="6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E7596-6B7E-42E1-9A1F-58C4789F4B7B}" type="pres">
      <dgm:prSet presAssocID="{42165C9F-3D9C-4F43-B379-DEF463CF711F}" presName="accent_3" presStyleCnt="0"/>
      <dgm:spPr/>
    </dgm:pt>
    <dgm:pt modelId="{DC14F6C3-228A-49EE-8A4F-CC5AB53DB854}" type="pres">
      <dgm:prSet presAssocID="{42165C9F-3D9C-4F43-B379-DEF463CF711F}" presName="accentRepeatNode" presStyleLbl="solidFgAcc1" presStyleIdx="2" presStyleCnt="4" custLinFactNeighborX="-21271" custLinFactNeighborY="1797"/>
      <dgm:spPr>
        <a:solidFill>
          <a:srgbClr val="CC00FF"/>
        </a:solidFill>
        <a:ln>
          <a:noFill/>
        </a:ln>
      </dgm:spPr>
    </dgm:pt>
    <dgm:pt modelId="{FAAFDFFD-C8D5-45A1-9A94-8ECB7DE243B0}" type="pres">
      <dgm:prSet presAssocID="{A27EBF93-99C2-40C7-8053-0813D229E4E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C215E-5A05-477F-82BE-9529CF446D73}" type="pres">
      <dgm:prSet presAssocID="{A27EBF93-99C2-40C7-8053-0813D229E4E1}" presName="accent_4" presStyleCnt="0"/>
      <dgm:spPr/>
    </dgm:pt>
    <dgm:pt modelId="{F543C77B-0742-4B45-B565-6134F34B7E36}" type="pres">
      <dgm:prSet presAssocID="{A27EBF93-99C2-40C7-8053-0813D229E4E1}" presName="accentRepeatNode" presStyleLbl="solidFgAcc1" presStyleIdx="3" presStyleCnt="4"/>
      <dgm:spPr>
        <a:solidFill>
          <a:srgbClr val="FFFF00"/>
        </a:solidFill>
        <a:ln>
          <a:noFill/>
        </a:ln>
      </dgm:spPr>
    </dgm:pt>
  </dgm:ptLst>
  <dgm:cxnLst>
    <dgm:cxn modelId="{68A5928B-52B4-4CE1-904B-24E29D06E40A}" type="presOf" srcId="{A27EBF93-99C2-40C7-8053-0813D229E4E1}" destId="{FAAFDFFD-C8D5-45A1-9A94-8ECB7DE243B0}" srcOrd="0" destOrd="0" presId="urn:microsoft.com/office/officeart/2008/layout/VerticalCurvedList"/>
    <dgm:cxn modelId="{E01E3A88-F8B5-4EF2-BE15-977161FDA812}" type="presOf" srcId="{9B618EBE-E72A-434A-A78A-78362154150A}" destId="{0F4F90A2-5DE0-495D-BDEA-F76E95CBA94A}" srcOrd="0" destOrd="0" presId="urn:microsoft.com/office/officeart/2008/layout/VerticalCurvedList"/>
    <dgm:cxn modelId="{E4339048-080A-43FE-AC9E-E777207A4CBF}" type="presOf" srcId="{5CF2BF86-019C-4EC9-AC17-B9A369F39B19}" destId="{69A5914B-FE15-47E3-85EE-F03CC49DF092}" srcOrd="0" destOrd="0" presId="urn:microsoft.com/office/officeart/2008/layout/VerticalCurvedList"/>
    <dgm:cxn modelId="{EADA33F4-1A66-449E-ABC8-A44A7A95B416}" type="presOf" srcId="{422208DD-48AE-4D4C-8DF7-35FBE73C3350}" destId="{D2C6CC39-2A32-4A56-881B-E5B8466914FA}" srcOrd="0" destOrd="0" presId="urn:microsoft.com/office/officeart/2008/layout/VerticalCurvedList"/>
    <dgm:cxn modelId="{CD3BFA19-975E-42C6-8433-00B75B2AE122}" srcId="{422208DD-48AE-4D4C-8DF7-35FBE73C3350}" destId="{5CF2BF86-019C-4EC9-AC17-B9A369F39B19}" srcOrd="1" destOrd="0" parTransId="{9A39C361-D806-4E4B-A7CA-12E8B2E91E9C}" sibTransId="{2998105B-5DA9-403B-9404-B331125E7B22}"/>
    <dgm:cxn modelId="{7C2CE4D8-5CC6-430F-A976-01DD4C944758}" type="presOf" srcId="{42165C9F-3D9C-4F43-B379-DEF463CF711F}" destId="{33FBFD67-1A32-43B5-A1A7-07CDB5D53165}" srcOrd="0" destOrd="0" presId="urn:microsoft.com/office/officeart/2008/layout/VerticalCurvedList"/>
    <dgm:cxn modelId="{75F2C784-C7CD-47D8-86CD-0F0061557AAB}" srcId="{422208DD-48AE-4D4C-8DF7-35FBE73C3350}" destId="{A27EBF93-99C2-40C7-8053-0813D229E4E1}" srcOrd="3" destOrd="0" parTransId="{FA0F26A9-F88E-47F0-93CE-D12F4FE1B55F}" sibTransId="{73C9C074-FC47-4258-AD46-9C8BCA24BFED}"/>
    <dgm:cxn modelId="{3CDE36EA-565B-473E-BA1E-D4B010A8FD24}" type="presOf" srcId="{4AC128ED-753C-4989-99EE-268208B1C515}" destId="{DADCD112-BF89-4D4C-9D12-0A7EC85ED13C}" srcOrd="0" destOrd="0" presId="urn:microsoft.com/office/officeart/2008/layout/VerticalCurvedList"/>
    <dgm:cxn modelId="{9AA9E5C0-ABC1-4318-A76B-684EEA34AC86}" srcId="{422208DD-48AE-4D4C-8DF7-35FBE73C3350}" destId="{9B618EBE-E72A-434A-A78A-78362154150A}" srcOrd="0" destOrd="0" parTransId="{C1650094-428C-4833-8BC6-61F0EBC2A836}" sibTransId="{4AC128ED-753C-4989-99EE-268208B1C515}"/>
    <dgm:cxn modelId="{5FD02CED-3D21-48E5-9D0A-862A782699B4}" srcId="{422208DD-48AE-4D4C-8DF7-35FBE73C3350}" destId="{42165C9F-3D9C-4F43-B379-DEF463CF711F}" srcOrd="2" destOrd="0" parTransId="{1C6366A7-729F-408A-9148-AE9C9A3B5305}" sibTransId="{0F7D569F-A9AD-4508-AD2B-D5637C7A2E77}"/>
    <dgm:cxn modelId="{2025948F-6C5B-43D2-8C36-0ADB69EF2AD0}" type="presParOf" srcId="{D2C6CC39-2A32-4A56-881B-E5B8466914FA}" destId="{55E369AC-5D72-406F-BE67-1F35C69FB310}" srcOrd="0" destOrd="0" presId="urn:microsoft.com/office/officeart/2008/layout/VerticalCurvedList"/>
    <dgm:cxn modelId="{9780D4AB-EE43-4EF2-8774-D7252DFF6402}" type="presParOf" srcId="{55E369AC-5D72-406F-BE67-1F35C69FB310}" destId="{34FD64DA-429E-4514-AB46-963DC05D6E19}" srcOrd="0" destOrd="0" presId="urn:microsoft.com/office/officeart/2008/layout/VerticalCurvedList"/>
    <dgm:cxn modelId="{35A4B502-653A-44C7-9DDB-38CF46033FE6}" type="presParOf" srcId="{34FD64DA-429E-4514-AB46-963DC05D6E19}" destId="{5E4D9ACD-FB96-4C3E-B243-E01FB769BEBF}" srcOrd="0" destOrd="0" presId="urn:microsoft.com/office/officeart/2008/layout/VerticalCurvedList"/>
    <dgm:cxn modelId="{FD1BC35E-81D6-4EB1-B2E5-DFA9B698FEAE}" type="presParOf" srcId="{34FD64DA-429E-4514-AB46-963DC05D6E19}" destId="{DADCD112-BF89-4D4C-9D12-0A7EC85ED13C}" srcOrd="1" destOrd="0" presId="urn:microsoft.com/office/officeart/2008/layout/VerticalCurvedList"/>
    <dgm:cxn modelId="{2B8A821D-22C2-4103-8FD9-2A99CAC762CA}" type="presParOf" srcId="{34FD64DA-429E-4514-AB46-963DC05D6E19}" destId="{8F139083-6F1D-471B-9F88-32E67C7FA958}" srcOrd="2" destOrd="0" presId="urn:microsoft.com/office/officeart/2008/layout/VerticalCurvedList"/>
    <dgm:cxn modelId="{9ECE5FEF-0C05-4A9C-927F-B4F9B48B4EA5}" type="presParOf" srcId="{34FD64DA-429E-4514-AB46-963DC05D6E19}" destId="{10B09A69-3EA9-4E6C-8707-2A04FA22AA05}" srcOrd="3" destOrd="0" presId="urn:microsoft.com/office/officeart/2008/layout/VerticalCurvedList"/>
    <dgm:cxn modelId="{CF9C5A59-4130-4A27-B564-C4EF16EC93F9}" type="presParOf" srcId="{55E369AC-5D72-406F-BE67-1F35C69FB310}" destId="{0F4F90A2-5DE0-495D-BDEA-F76E95CBA94A}" srcOrd="1" destOrd="0" presId="urn:microsoft.com/office/officeart/2008/layout/VerticalCurvedList"/>
    <dgm:cxn modelId="{1992E26A-4047-4C13-ADF6-E296D1E68D94}" type="presParOf" srcId="{55E369AC-5D72-406F-BE67-1F35C69FB310}" destId="{2C19640B-58B4-47F4-B72E-3F2D3EC29B6C}" srcOrd="2" destOrd="0" presId="urn:microsoft.com/office/officeart/2008/layout/VerticalCurvedList"/>
    <dgm:cxn modelId="{2F0F5D84-82EC-46A6-B1E6-CA8A2F23D793}" type="presParOf" srcId="{2C19640B-58B4-47F4-B72E-3F2D3EC29B6C}" destId="{FF3D6FFC-E549-46CF-BBB1-A82D3A8998C7}" srcOrd="0" destOrd="0" presId="urn:microsoft.com/office/officeart/2008/layout/VerticalCurvedList"/>
    <dgm:cxn modelId="{6D49BD28-DD2D-4162-A37F-93A890654D4B}" type="presParOf" srcId="{55E369AC-5D72-406F-BE67-1F35C69FB310}" destId="{69A5914B-FE15-47E3-85EE-F03CC49DF092}" srcOrd="3" destOrd="0" presId="urn:microsoft.com/office/officeart/2008/layout/VerticalCurvedList"/>
    <dgm:cxn modelId="{F8A09CB8-F7FE-4D7A-9C11-FD6AD882A747}" type="presParOf" srcId="{55E369AC-5D72-406F-BE67-1F35C69FB310}" destId="{A1859BF4-1A05-4BEE-A8D2-E5D87B798CB7}" srcOrd="4" destOrd="0" presId="urn:microsoft.com/office/officeart/2008/layout/VerticalCurvedList"/>
    <dgm:cxn modelId="{AA519BEA-AA3F-4F04-B886-186FA47E16CC}" type="presParOf" srcId="{A1859BF4-1A05-4BEE-A8D2-E5D87B798CB7}" destId="{812C097C-AEDF-45B5-85E0-F0EC6497B125}" srcOrd="0" destOrd="0" presId="urn:microsoft.com/office/officeart/2008/layout/VerticalCurvedList"/>
    <dgm:cxn modelId="{87CE7E37-97D9-41E0-A551-786AB8A585BE}" type="presParOf" srcId="{55E369AC-5D72-406F-BE67-1F35C69FB310}" destId="{33FBFD67-1A32-43B5-A1A7-07CDB5D53165}" srcOrd="5" destOrd="0" presId="urn:microsoft.com/office/officeart/2008/layout/VerticalCurvedList"/>
    <dgm:cxn modelId="{BD8FD3CE-2B5F-4FC6-AAF7-DEC82075DBF0}" type="presParOf" srcId="{55E369AC-5D72-406F-BE67-1F35C69FB310}" destId="{93FE7596-6B7E-42E1-9A1F-58C4789F4B7B}" srcOrd="6" destOrd="0" presId="urn:microsoft.com/office/officeart/2008/layout/VerticalCurvedList"/>
    <dgm:cxn modelId="{B1B65D7A-ACBA-4F67-8721-CEB117614829}" type="presParOf" srcId="{93FE7596-6B7E-42E1-9A1F-58C4789F4B7B}" destId="{DC14F6C3-228A-49EE-8A4F-CC5AB53DB854}" srcOrd="0" destOrd="0" presId="urn:microsoft.com/office/officeart/2008/layout/VerticalCurvedList"/>
    <dgm:cxn modelId="{787B0D4F-CEB0-45AA-A358-36B31A7349A8}" type="presParOf" srcId="{55E369AC-5D72-406F-BE67-1F35C69FB310}" destId="{FAAFDFFD-C8D5-45A1-9A94-8ECB7DE243B0}" srcOrd="7" destOrd="0" presId="urn:microsoft.com/office/officeart/2008/layout/VerticalCurvedList"/>
    <dgm:cxn modelId="{03ADB3AC-7907-4298-ABBA-5C34B3BFA50F}" type="presParOf" srcId="{55E369AC-5D72-406F-BE67-1F35C69FB310}" destId="{200C215E-5A05-477F-82BE-9529CF446D73}" srcOrd="8" destOrd="0" presId="urn:microsoft.com/office/officeart/2008/layout/VerticalCurvedList"/>
    <dgm:cxn modelId="{4F308B52-19F6-4CA9-A6FB-E628369BEFC6}" type="presParOf" srcId="{200C215E-5A05-477F-82BE-9529CF446D73}" destId="{F543C77B-0742-4B45-B565-6134F34B7E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12D951-6D71-404C-9CC4-B97415509FE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0518E-C18F-4AE9-B203-386B70DD9B1C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проведено индивидуальное собеседование с каждым руководителем на предмет понимания проблем конкретно взятой образовательной организации и возможных путей ее решения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D62E1F-0A38-489D-9C85-50C94F4A8C84}" type="parTrans" cxnId="{724E3A5C-36E5-4CDD-B2CA-F488D87C36D9}">
      <dgm:prSet/>
      <dgm:spPr/>
      <dgm:t>
        <a:bodyPr/>
        <a:lstStyle/>
        <a:p>
          <a:endParaRPr lang="ru-RU"/>
        </a:p>
      </dgm:t>
    </dgm:pt>
    <dgm:pt modelId="{F07835C1-CA9F-4AE1-B28C-9497C1FEB083}" type="sibTrans" cxnId="{724E3A5C-36E5-4CDD-B2CA-F488D87C36D9}">
      <dgm:prSet/>
      <dgm:spPr/>
      <dgm:t>
        <a:bodyPr/>
        <a:lstStyle/>
        <a:p>
          <a:endParaRPr lang="ru-RU"/>
        </a:p>
      </dgm:t>
    </dgm:pt>
    <dgm:pt modelId="{65149C83-F6AE-408E-955C-37F561DB932F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определены 6 руководителей и соответственно 6 педагогических коллективов, с которыми возможно решение поставленной задачи в кратчайшие сроки 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316418-924B-4009-BB2B-E146F942E8B1}" type="parTrans" cxnId="{6CB836F4-5323-4407-877F-E6B22D94F09C}">
      <dgm:prSet/>
      <dgm:spPr/>
      <dgm:t>
        <a:bodyPr/>
        <a:lstStyle/>
        <a:p>
          <a:endParaRPr lang="ru-RU"/>
        </a:p>
      </dgm:t>
    </dgm:pt>
    <dgm:pt modelId="{AF02E705-7875-4E39-9FAE-CD875C8236EF}" type="sibTrans" cxnId="{6CB836F4-5323-4407-877F-E6B22D94F09C}">
      <dgm:prSet/>
      <dgm:spPr/>
      <dgm:t>
        <a:bodyPr/>
        <a:lstStyle/>
        <a:p>
          <a:endParaRPr lang="ru-RU"/>
        </a:p>
      </dgm:t>
    </dgm:pt>
    <dgm:pt modelId="{E852BA0C-D9A9-48E5-84FF-041F7BE67D24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определены  модераторы по работе с данными организациями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C73DC80-EE58-464C-ADB5-9BCAA27EFF98}" type="parTrans" cxnId="{F8FD0E52-C340-4D96-8EC5-5CB4BC0E1BC8}">
      <dgm:prSet/>
      <dgm:spPr/>
      <dgm:t>
        <a:bodyPr/>
        <a:lstStyle/>
        <a:p>
          <a:endParaRPr lang="ru-RU"/>
        </a:p>
      </dgm:t>
    </dgm:pt>
    <dgm:pt modelId="{23F5B2AF-7CF8-4C07-A34B-00B6C3938E38}" type="sibTrans" cxnId="{F8FD0E52-C340-4D96-8EC5-5CB4BC0E1BC8}">
      <dgm:prSet/>
      <dgm:spPr/>
      <dgm:t>
        <a:bodyPr/>
        <a:lstStyle/>
        <a:p>
          <a:endParaRPr lang="ru-RU"/>
        </a:p>
      </dgm:t>
    </dgm:pt>
    <dgm:pt modelId="{5C5A02AA-148A-45BF-9812-E591374D12AE}">
      <dgm:prSet custT="1"/>
      <dgm:spPr>
        <a:solidFill>
          <a:schemeClr val="bg2">
            <a:lumMod val="5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руководители и 1 модератор прошли обучение на базе ИРООО по проведению тренинга, направленного на </a:t>
          </a: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командообразование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для достижения положительных результатов в работе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4DA6D11-9FFD-4FE6-8EF2-D2E8CAAEC8E7}" type="parTrans" cxnId="{91CE59AD-CA6B-4A10-9099-D385DB17BB4F}">
      <dgm:prSet/>
      <dgm:spPr/>
      <dgm:t>
        <a:bodyPr/>
        <a:lstStyle/>
        <a:p>
          <a:endParaRPr lang="ru-RU"/>
        </a:p>
      </dgm:t>
    </dgm:pt>
    <dgm:pt modelId="{7FFD8E76-CE93-49FE-9B62-0BF77E5BAA83}" type="sibTrans" cxnId="{91CE59AD-CA6B-4A10-9099-D385DB17BB4F}">
      <dgm:prSet/>
      <dgm:spPr/>
      <dgm:t>
        <a:bodyPr/>
        <a:lstStyle/>
        <a:p>
          <a:endParaRPr lang="ru-RU"/>
        </a:p>
      </dgm:t>
    </dgm:pt>
    <dgm:pt modelId="{C195D96D-701B-4566-895A-1BCA78072F69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6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ходе обучения каждым руководителем был разработан сценарий проведения тренинга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61E817E-A16C-4543-949B-4B32C93FA936}" type="parTrans" cxnId="{8F4C1959-0867-4E77-ABEE-D151B37C6891}">
      <dgm:prSet/>
      <dgm:spPr/>
      <dgm:t>
        <a:bodyPr/>
        <a:lstStyle/>
        <a:p>
          <a:endParaRPr lang="ru-RU"/>
        </a:p>
      </dgm:t>
    </dgm:pt>
    <dgm:pt modelId="{C244F6F1-E79A-40DE-956C-75DEE195AFBD}" type="sibTrans" cxnId="{8F4C1959-0867-4E77-ABEE-D151B37C6891}">
      <dgm:prSet/>
      <dgm:spPr/>
      <dgm:t>
        <a:bodyPr/>
        <a:lstStyle/>
        <a:p>
          <a:endParaRPr lang="ru-RU"/>
        </a:p>
      </dgm:t>
    </dgm:pt>
    <dgm:pt modelId="{D147E563-8D53-4EEE-B47E-CC45204EAC81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ходе индивидуального собеседования и методического сопровождения руководителями совместно с модераторами проведена корректировка сценариев 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6548A8D-8877-4402-B520-5CA56120C77D}" type="parTrans" cxnId="{43277CC0-8406-4C6A-A18E-FA4663798818}">
      <dgm:prSet/>
      <dgm:spPr/>
      <dgm:t>
        <a:bodyPr/>
        <a:lstStyle/>
        <a:p>
          <a:endParaRPr lang="ru-RU"/>
        </a:p>
      </dgm:t>
    </dgm:pt>
    <dgm:pt modelId="{F59EA897-CACC-4CEC-9881-A3EAB6F07E78}" type="sibTrans" cxnId="{43277CC0-8406-4C6A-A18E-FA4663798818}">
      <dgm:prSet/>
      <dgm:spPr/>
      <dgm:t>
        <a:bodyPr/>
        <a:lstStyle/>
        <a:p>
          <a:endParaRPr lang="ru-RU"/>
        </a:p>
      </dgm:t>
    </dgm:pt>
    <dgm:pt modelId="{56F50402-5A2D-445E-AA22-9DFA41FE6870}" type="pres">
      <dgm:prSet presAssocID="{A412D951-6D71-404C-9CC4-B97415509F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DAADE-58CB-4C0F-AB10-0F593E260C4A}" type="pres">
      <dgm:prSet presAssocID="{E852BA0C-D9A9-48E5-84FF-041F7BE67D24}" presName="node" presStyleLbl="node1" presStyleIdx="0" presStyleCnt="6" custScaleX="208270" custScaleY="203186" custRadScaleRad="69687" custRadScaleInc="3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2982A-D095-4F79-951D-CE67E3908E91}" type="pres">
      <dgm:prSet presAssocID="{23F5B2AF-7CF8-4C07-A34B-00B6C3938E3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735A27D-E122-4220-A0C7-0C3ABC9313A5}" type="pres">
      <dgm:prSet presAssocID="{23F5B2AF-7CF8-4C07-A34B-00B6C3938E3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CDA4429-A13C-449C-9F22-17EE1DA44A2C}" type="pres">
      <dgm:prSet presAssocID="{65149C83-F6AE-408E-955C-37F561DB932F}" presName="node" presStyleLbl="node1" presStyleIdx="1" presStyleCnt="6" custScaleX="214352" custScaleY="196710" custRadScaleRad="177547" custRadScaleInc="8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63F99-D456-4865-B958-808680FCB583}" type="pres">
      <dgm:prSet presAssocID="{AF02E705-7875-4E39-9FAE-CD875C8236E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AEB00B48-6E88-47C7-B5A3-67447EFB2E68}" type="pres">
      <dgm:prSet presAssocID="{AF02E705-7875-4E39-9FAE-CD875C8236E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ECE1921-500A-4412-9B6D-0BC2E824080E}" type="pres">
      <dgm:prSet presAssocID="{0B00518E-C18F-4AE9-B203-386B70DD9B1C}" presName="node" presStyleLbl="node1" presStyleIdx="2" presStyleCnt="6" custScaleX="211348" custScaleY="189268" custRadScaleRad="176154" custRadScaleInc="-1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A26CD-D820-4BE4-92E3-AD7C139D7371}" type="pres">
      <dgm:prSet presAssocID="{F07835C1-CA9F-4AE1-B28C-9497C1FEB083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29867A5-80F4-49F4-893E-736F1411FF53}" type="pres">
      <dgm:prSet presAssocID="{F07835C1-CA9F-4AE1-B28C-9497C1FEB08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4986CA7-219D-4908-96FB-DAA83FC50C8B}" type="pres">
      <dgm:prSet presAssocID="{D147E563-8D53-4EEE-B47E-CC45204EAC81}" presName="node" presStyleLbl="node1" presStyleIdx="3" presStyleCnt="6" custScaleX="208862" custScaleY="190666" custRadScaleRad="73346" custRadScaleInc="3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0D8C1-52DA-4F32-AA12-DDAE3A430E0C}" type="pres">
      <dgm:prSet presAssocID="{F59EA897-CACC-4CEC-9881-A3EAB6F07E7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8438B4B-D1FB-4A50-95A3-D2AAEE22A265}" type="pres">
      <dgm:prSet presAssocID="{F59EA897-CACC-4CEC-9881-A3EAB6F07E7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AEE4440-7D1E-4DB1-8050-7384D0926E50}" type="pres">
      <dgm:prSet presAssocID="{C195D96D-701B-4566-895A-1BCA78072F69}" presName="node" presStyleLbl="node1" presStyleIdx="4" presStyleCnt="6" custScaleX="208541" custScaleY="188133" custRadScaleRad="174848" custRadScaleInc="18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44CF-8559-481E-AD97-CC8DF868E534}" type="pres">
      <dgm:prSet presAssocID="{C244F6F1-E79A-40DE-956C-75DEE195AFB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0832A37-F177-4722-BF21-9E8C6921249E}" type="pres">
      <dgm:prSet presAssocID="{C244F6F1-E79A-40DE-956C-75DEE195AFB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2E9A226-3279-4A1E-942B-EFB224D8B86A}" type="pres">
      <dgm:prSet presAssocID="{5C5A02AA-148A-45BF-9812-E591374D12AE}" presName="node" presStyleLbl="node1" presStyleIdx="5" presStyleCnt="6" custScaleX="220360" custScaleY="197454" custRadScaleRad="189672" custRadScaleInc="-4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16F46-4BBF-4DAB-BB7A-EC7149C5105B}" type="pres">
      <dgm:prSet presAssocID="{7FFD8E76-CE93-49FE-9B62-0BF77E5BAA8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A0A6B4E-E7AE-4438-813B-1318C7C61F6F}" type="pres">
      <dgm:prSet presAssocID="{7FFD8E76-CE93-49FE-9B62-0BF77E5BAA83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FDFD4301-46B0-4A6E-B6F9-B40FAC3137BC}" type="presOf" srcId="{F59EA897-CACC-4CEC-9881-A3EAB6F07E78}" destId="{B8438B4B-D1FB-4A50-95A3-D2AAEE22A265}" srcOrd="1" destOrd="0" presId="urn:microsoft.com/office/officeart/2005/8/layout/cycle2"/>
    <dgm:cxn modelId="{25A2B2CD-6249-4F0C-BA70-53BAD9C4FDE8}" type="presOf" srcId="{E852BA0C-D9A9-48E5-84FF-041F7BE67D24}" destId="{941DAADE-58CB-4C0F-AB10-0F593E260C4A}" srcOrd="0" destOrd="0" presId="urn:microsoft.com/office/officeart/2005/8/layout/cycle2"/>
    <dgm:cxn modelId="{8F4C1959-0867-4E77-ABEE-D151B37C6891}" srcId="{A412D951-6D71-404C-9CC4-B97415509FE4}" destId="{C195D96D-701B-4566-895A-1BCA78072F69}" srcOrd="4" destOrd="0" parTransId="{161E817E-A16C-4543-949B-4B32C93FA936}" sibTransId="{C244F6F1-E79A-40DE-956C-75DEE195AFBD}"/>
    <dgm:cxn modelId="{9B0C032D-D1D7-4335-BD9A-1CEF4EB0EF14}" type="presOf" srcId="{F59EA897-CACC-4CEC-9881-A3EAB6F07E78}" destId="{D4E0D8C1-52DA-4F32-AA12-DDAE3A430E0C}" srcOrd="0" destOrd="0" presId="urn:microsoft.com/office/officeart/2005/8/layout/cycle2"/>
    <dgm:cxn modelId="{DE6B8ABC-87BF-4F37-B7BD-C662D66852C7}" type="presOf" srcId="{AF02E705-7875-4E39-9FAE-CD875C8236EF}" destId="{AEB00B48-6E88-47C7-B5A3-67447EFB2E68}" srcOrd="1" destOrd="0" presId="urn:microsoft.com/office/officeart/2005/8/layout/cycle2"/>
    <dgm:cxn modelId="{E074F52B-7649-4662-8E04-566671304ECF}" type="presOf" srcId="{23F5B2AF-7CF8-4C07-A34B-00B6C3938E38}" destId="{D735A27D-E122-4220-A0C7-0C3ABC9313A5}" srcOrd="1" destOrd="0" presId="urn:microsoft.com/office/officeart/2005/8/layout/cycle2"/>
    <dgm:cxn modelId="{CD44A30D-0E55-4AC1-8CF9-5B86A2A56F99}" type="presOf" srcId="{D147E563-8D53-4EEE-B47E-CC45204EAC81}" destId="{E4986CA7-219D-4908-96FB-DAA83FC50C8B}" srcOrd="0" destOrd="0" presId="urn:microsoft.com/office/officeart/2005/8/layout/cycle2"/>
    <dgm:cxn modelId="{D7617DD3-B15E-47FB-8A30-C9BB746F5C75}" type="presOf" srcId="{7FFD8E76-CE93-49FE-9B62-0BF77E5BAA83}" destId="{04C16F46-4BBF-4DAB-BB7A-EC7149C5105B}" srcOrd="0" destOrd="0" presId="urn:microsoft.com/office/officeart/2005/8/layout/cycle2"/>
    <dgm:cxn modelId="{C67A0622-5DAB-44FF-8475-084FB5333765}" type="presOf" srcId="{A412D951-6D71-404C-9CC4-B97415509FE4}" destId="{56F50402-5A2D-445E-AA22-9DFA41FE6870}" srcOrd="0" destOrd="0" presId="urn:microsoft.com/office/officeart/2005/8/layout/cycle2"/>
    <dgm:cxn modelId="{12871A90-7048-4258-99E8-6FB2F1BE485B}" type="presOf" srcId="{F07835C1-CA9F-4AE1-B28C-9497C1FEB083}" destId="{FB7A26CD-D820-4BE4-92E3-AD7C139D7371}" srcOrd="0" destOrd="0" presId="urn:microsoft.com/office/officeart/2005/8/layout/cycle2"/>
    <dgm:cxn modelId="{756B5BD0-9DC7-4CCA-BCD2-A3BCC4868812}" type="presOf" srcId="{0B00518E-C18F-4AE9-B203-386B70DD9B1C}" destId="{0ECE1921-500A-4412-9B6D-0BC2E824080E}" srcOrd="0" destOrd="0" presId="urn:microsoft.com/office/officeart/2005/8/layout/cycle2"/>
    <dgm:cxn modelId="{6FEC240A-3B19-4793-9753-7984E394FA4F}" type="presOf" srcId="{F07835C1-CA9F-4AE1-B28C-9497C1FEB083}" destId="{A29867A5-80F4-49F4-893E-736F1411FF53}" srcOrd="1" destOrd="0" presId="urn:microsoft.com/office/officeart/2005/8/layout/cycle2"/>
    <dgm:cxn modelId="{844727C6-F200-4D27-9E9B-EF9E07212E0A}" type="presOf" srcId="{C244F6F1-E79A-40DE-956C-75DEE195AFBD}" destId="{870644CF-8559-481E-AD97-CC8DF868E534}" srcOrd="0" destOrd="0" presId="urn:microsoft.com/office/officeart/2005/8/layout/cycle2"/>
    <dgm:cxn modelId="{43277CC0-8406-4C6A-A18E-FA4663798818}" srcId="{A412D951-6D71-404C-9CC4-B97415509FE4}" destId="{D147E563-8D53-4EEE-B47E-CC45204EAC81}" srcOrd="3" destOrd="0" parTransId="{36548A8D-8877-4402-B520-5CA56120C77D}" sibTransId="{F59EA897-CACC-4CEC-9881-A3EAB6F07E78}"/>
    <dgm:cxn modelId="{F8FD0E52-C340-4D96-8EC5-5CB4BC0E1BC8}" srcId="{A412D951-6D71-404C-9CC4-B97415509FE4}" destId="{E852BA0C-D9A9-48E5-84FF-041F7BE67D24}" srcOrd="0" destOrd="0" parTransId="{2C73DC80-EE58-464C-ADB5-9BCAA27EFF98}" sibTransId="{23F5B2AF-7CF8-4C07-A34B-00B6C3938E38}"/>
    <dgm:cxn modelId="{96581A43-5524-4084-8A8D-02FC21419AA8}" type="presOf" srcId="{C244F6F1-E79A-40DE-956C-75DEE195AFBD}" destId="{B0832A37-F177-4722-BF21-9E8C6921249E}" srcOrd="1" destOrd="0" presId="urn:microsoft.com/office/officeart/2005/8/layout/cycle2"/>
    <dgm:cxn modelId="{C9BB2488-2220-4C27-8D6D-69D45EBA1D75}" type="presOf" srcId="{7FFD8E76-CE93-49FE-9B62-0BF77E5BAA83}" destId="{8A0A6B4E-E7AE-4438-813B-1318C7C61F6F}" srcOrd="1" destOrd="0" presId="urn:microsoft.com/office/officeart/2005/8/layout/cycle2"/>
    <dgm:cxn modelId="{D8D259D0-3C4A-4C47-B56D-743979400A48}" type="presOf" srcId="{65149C83-F6AE-408E-955C-37F561DB932F}" destId="{BCDA4429-A13C-449C-9F22-17EE1DA44A2C}" srcOrd="0" destOrd="0" presId="urn:microsoft.com/office/officeart/2005/8/layout/cycle2"/>
    <dgm:cxn modelId="{D41DE0C0-812F-47C2-B924-C3ECB4DB163E}" type="presOf" srcId="{C195D96D-701B-4566-895A-1BCA78072F69}" destId="{8AEE4440-7D1E-4DB1-8050-7384D0926E50}" srcOrd="0" destOrd="0" presId="urn:microsoft.com/office/officeart/2005/8/layout/cycle2"/>
    <dgm:cxn modelId="{7CE28441-7645-4590-A0CF-30A61C8F57FE}" type="presOf" srcId="{AF02E705-7875-4E39-9FAE-CD875C8236EF}" destId="{8C163F99-D456-4865-B958-808680FCB583}" srcOrd="0" destOrd="0" presId="urn:microsoft.com/office/officeart/2005/8/layout/cycle2"/>
    <dgm:cxn modelId="{724E3A5C-36E5-4CDD-B2CA-F488D87C36D9}" srcId="{A412D951-6D71-404C-9CC4-B97415509FE4}" destId="{0B00518E-C18F-4AE9-B203-386B70DD9B1C}" srcOrd="2" destOrd="0" parTransId="{DAD62E1F-0A38-489D-9C85-50C94F4A8C84}" sibTransId="{F07835C1-CA9F-4AE1-B28C-9497C1FEB083}"/>
    <dgm:cxn modelId="{27306699-E651-4245-A6B9-8FDA98F7E676}" type="presOf" srcId="{23F5B2AF-7CF8-4C07-A34B-00B6C3938E38}" destId="{CE32982A-D095-4F79-951D-CE67E3908E91}" srcOrd="0" destOrd="0" presId="urn:microsoft.com/office/officeart/2005/8/layout/cycle2"/>
    <dgm:cxn modelId="{91CE59AD-CA6B-4A10-9099-D385DB17BB4F}" srcId="{A412D951-6D71-404C-9CC4-B97415509FE4}" destId="{5C5A02AA-148A-45BF-9812-E591374D12AE}" srcOrd="5" destOrd="0" parTransId="{A4DA6D11-9FFD-4FE6-8EF2-D2E8CAAEC8E7}" sibTransId="{7FFD8E76-CE93-49FE-9B62-0BF77E5BAA83}"/>
    <dgm:cxn modelId="{2D9D467E-9B2F-427C-AD9B-53D057039C48}" type="presOf" srcId="{5C5A02AA-148A-45BF-9812-E591374D12AE}" destId="{82E9A226-3279-4A1E-942B-EFB224D8B86A}" srcOrd="0" destOrd="0" presId="urn:microsoft.com/office/officeart/2005/8/layout/cycle2"/>
    <dgm:cxn modelId="{6CB836F4-5323-4407-877F-E6B22D94F09C}" srcId="{A412D951-6D71-404C-9CC4-B97415509FE4}" destId="{65149C83-F6AE-408E-955C-37F561DB932F}" srcOrd="1" destOrd="0" parTransId="{81316418-924B-4009-BB2B-E146F942E8B1}" sibTransId="{AF02E705-7875-4E39-9FAE-CD875C8236EF}"/>
    <dgm:cxn modelId="{1AD713EC-0D2E-4C3B-94F8-03B8DA27AD49}" type="presParOf" srcId="{56F50402-5A2D-445E-AA22-9DFA41FE6870}" destId="{941DAADE-58CB-4C0F-AB10-0F593E260C4A}" srcOrd="0" destOrd="0" presId="urn:microsoft.com/office/officeart/2005/8/layout/cycle2"/>
    <dgm:cxn modelId="{D8C9F535-B91F-48A0-87B4-3A1180EFA14F}" type="presParOf" srcId="{56F50402-5A2D-445E-AA22-9DFA41FE6870}" destId="{CE32982A-D095-4F79-951D-CE67E3908E91}" srcOrd="1" destOrd="0" presId="urn:microsoft.com/office/officeart/2005/8/layout/cycle2"/>
    <dgm:cxn modelId="{E2641693-4EEB-4E4D-87D2-7786F54D4C39}" type="presParOf" srcId="{CE32982A-D095-4F79-951D-CE67E3908E91}" destId="{D735A27D-E122-4220-A0C7-0C3ABC9313A5}" srcOrd="0" destOrd="0" presId="urn:microsoft.com/office/officeart/2005/8/layout/cycle2"/>
    <dgm:cxn modelId="{0BA6F488-A4F7-470F-872E-86E206B97C11}" type="presParOf" srcId="{56F50402-5A2D-445E-AA22-9DFA41FE6870}" destId="{BCDA4429-A13C-449C-9F22-17EE1DA44A2C}" srcOrd="2" destOrd="0" presId="urn:microsoft.com/office/officeart/2005/8/layout/cycle2"/>
    <dgm:cxn modelId="{AD733794-A9F8-4911-B856-5FF07E7DD751}" type="presParOf" srcId="{56F50402-5A2D-445E-AA22-9DFA41FE6870}" destId="{8C163F99-D456-4865-B958-808680FCB583}" srcOrd="3" destOrd="0" presId="urn:microsoft.com/office/officeart/2005/8/layout/cycle2"/>
    <dgm:cxn modelId="{0F3D445F-E326-43B0-A8DF-9AD86DF8B128}" type="presParOf" srcId="{8C163F99-D456-4865-B958-808680FCB583}" destId="{AEB00B48-6E88-47C7-B5A3-67447EFB2E68}" srcOrd="0" destOrd="0" presId="urn:microsoft.com/office/officeart/2005/8/layout/cycle2"/>
    <dgm:cxn modelId="{69C21931-D537-4DBE-817A-CDBD9073E334}" type="presParOf" srcId="{56F50402-5A2D-445E-AA22-9DFA41FE6870}" destId="{0ECE1921-500A-4412-9B6D-0BC2E824080E}" srcOrd="4" destOrd="0" presId="urn:microsoft.com/office/officeart/2005/8/layout/cycle2"/>
    <dgm:cxn modelId="{77844215-F31D-4752-9370-CFA586554D3C}" type="presParOf" srcId="{56F50402-5A2D-445E-AA22-9DFA41FE6870}" destId="{FB7A26CD-D820-4BE4-92E3-AD7C139D7371}" srcOrd="5" destOrd="0" presId="urn:microsoft.com/office/officeart/2005/8/layout/cycle2"/>
    <dgm:cxn modelId="{C60E3876-5372-4528-86B0-DF8923E899C2}" type="presParOf" srcId="{FB7A26CD-D820-4BE4-92E3-AD7C139D7371}" destId="{A29867A5-80F4-49F4-893E-736F1411FF53}" srcOrd="0" destOrd="0" presId="urn:microsoft.com/office/officeart/2005/8/layout/cycle2"/>
    <dgm:cxn modelId="{9BE605F0-C86E-4C93-ACBF-55753598E692}" type="presParOf" srcId="{56F50402-5A2D-445E-AA22-9DFA41FE6870}" destId="{E4986CA7-219D-4908-96FB-DAA83FC50C8B}" srcOrd="6" destOrd="0" presId="urn:microsoft.com/office/officeart/2005/8/layout/cycle2"/>
    <dgm:cxn modelId="{DA7CDA47-480B-40FA-86F9-91280BE37040}" type="presParOf" srcId="{56F50402-5A2D-445E-AA22-9DFA41FE6870}" destId="{D4E0D8C1-52DA-4F32-AA12-DDAE3A430E0C}" srcOrd="7" destOrd="0" presId="urn:microsoft.com/office/officeart/2005/8/layout/cycle2"/>
    <dgm:cxn modelId="{B3B47E90-79E2-40A4-9252-DD269256DCF0}" type="presParOf" srcId="{D4E0D8C1-52DA-4F32-AA12-DDAE3A430E0C}" destId="{B8438B4B-D1FB-4A50-95A3-D2AAEE22A265}" srcOrd="0" destOrd="0" presId="urn:microsoft.com/office/officeart/2005/8/layout/cycle2"/>
    <dgm:cxn modelId="{1BE18D3B-D586-4CD2-866E-9C252D7A4E4B}" type="presParOf" srcId="{56F50402-5A2D-445E-AA22-9DFA41FE6870}" destId="{8AEE4440-7D1E-4DB1-8050-7384D0926E50}" srcOrd="8" destOrd="0" presId="urn:microsoft.com/office/officeart/2005/8/layout/cycle2"/>
    <dgm:cxn modelId="{E25FFB40-4F97-43E9-B734-F759ACADE88F}" type="presParOf" srcId="{56F50402-5A2D-445E-AA22-9DFA41FE6870}" destId="{870644CF-8559-481E-AD97-CC8DF868E534}" srcOrd="9" destOrd="0" presId="urn:microsoft.com/office/officeart/2005/8/layout/cycle2"/>
    <dgm:cxn modelId="{7BB8755F-CC58-4B8B-85E3-6517D8F8F15F}" type="presParOf" srcId="{870644CF-8559-481E-AD97-CC8DF868E534}" destId="{B0832A37-F177-4722-BF21-9E8C6921249E}" srcOrd="0" destOrd="0" presId="urn:microsoft.com/office/officeart/2005/8/layout/cycle2"/>
    <dgm:cxn modelId="{10A58BDA-F8DA-4A7E-808C-83FC77531199}" type="presParOf" srcId="{56F50402-5A2D-445E-AA22-9DFA41FE6870}" destId="{82E9A226-3279-4A1E-942B-EFB224D8B86A}" srcOrd="10" destOrd="0" presId="urn:microsoft.com/office/officeart/2005/8/layout/cycle2"/>
    <dgm:cxn modelId="{CC46075B-041A-43C9-9D43-BA9AB1EF9B06}" type="presParOf" srcId="{56F50402-5A2D-445E-AA22-9DFA41FE6870}" destId="{04C16F46-4BBF-4DAB-BB7A-EC7149C5105B}" srcOrd="11" destOrd="0" presId="urn:microsoft.com/office/officeart/2005/8/layout/cycle2"/>
    <dgm:cxn modelId="{8AACC9AA-4272-45C2-B836-E145E14E7B01}" type="presParOf" srcId="{04C16F46-4BBF-4DAB-BB7A-EC7149C5105B}" destId="{8A0A6B4E-E7AE-4438-813B-1318C7C61F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668861-8CB9-4AE3-9A0B-94ECFD892E3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6BB58-54D6-4F44-94A5-8147AB637770}">
      <dgm:prSet custT="1"/>
      <dgm:spPr>
        <a:noFill/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Массовость достижения базовых результатов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A58276-DB7B-4919-9D36-BF09C3CDA163}" type="parTrans" cxnId="{138124B5-6957-48D1-A37D-79B6FF793C93}">
      <dgm:prSet/>
      <dgm:spPr/>
      <dgm:t>
        <a:bodyPr/>
        <a:lstStyle/>
        <a:p>
          <a:endParaRPr lang="ru-RU"/>
        </a:p>
      </dgm:t>
    </dgm:pt>
    <dgm:pt modelId="{332F01B2-3619-48C7-91B5-F2B0F29DD184}" type="sibTrans" cxnId="{138124B5-6957-48D1-A37D-79B6FF793C93}">
      <dgm:prSet/>
      <dgm:spPr>
        <a:solidFill>
          <a:srgbClr val="0000FF"/>
        </a:solidFill>
        <a:ln>
          <a:noFill/>
        </a:ln>
      </dgm:spPr>
      <dgm:t>
        <a:bodyPr/>
        <a:lstStyle/>
        <a:p>
          <a:endParaRPr lang="ru-RU"/>
        </a:p>
      </dgm:t>
    </dgm:pt>
    <dgm:pt modelId="{59C55A67-E964-4270-92F3-59EF4B41ED07}">
      <dgm:prSet custT="1"/>
      <dgm:spPr>
        <a:noFill/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таланта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C6E6A2-7E9B-4E31-9099-A9E6E497C669}" type="parTrans" cxnId="{5AC59F45-C580-4916-A21D-8EB6827BD580}">
      <dgm:prSet/>
      <dgm:spPr/>
      <dgm:t>
        <a:bodyPr/>
        <a:lstStyle/>
        <a:p>
          <a:endParaRPr lang="ru-RU"/>
        </a:p>
      </dgm:t>
    </dgm:pt>
    <dgm:pt modelId="{C9F0FC22-3216-4EFC-8FAA-3F7E5F6D0520}" type="sibTrans" cxnId="{5AC59F45-C580-4916-A21D-8EB6827BD580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C25B5EB4-4281-4441-AA88-6CFD0C3EEB0B}">
      <dgm:prSet custT="1"/>
      <dgm:spPr>
        <a:noFill/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Прозрачность и объективность образовательного процесса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8C84659-BAD9-4E2F-8ED3-BC34B4CB5F83}" type="parTrans" cxnId="{10CFFED8-BE1F-4DB2-A662-733F4F50E1A6}">
      <dgm:prSet/>
      <dgm:spPr/>
      <dgm:t>
        <a:bodyPr/>
        <a:lstStyle/>
        <a:p>
          <a:endParaRPr lang="ru-RU"/>
        </a:p>
      </dgm:t>
    </dgm:pt>
    <dgm:pt modelId="{0AA1D3B2-92E9-4F42-8BD9-16C4ACE45651}" type="sibTrans" cxnId="{10CFFED8-BE1F-4DB2-A662-733F4F50E1A6}">
      <dgm:prSet/>
      <dgm:spPr>
        <a:solidFill>
          <a:srgbClr val="FF66FF"/>
        </a:solidFill>
        <a:ln>
          <a:noFill/>
        </a:ln>
      </dgm:spPr>
      <dgm:t>
        <a:bodyPr/>
        <a:lstStyle/>
        <a:p>
          <a:endParaRPr lang="ru-RU"/>
        </a:p>
      </dgm:t>
    </dgm:pt>
    <dgm:pt modelId="{B14F2A2D-8655-4B68-84C6-1C3C8C4FDEBD}">
      <dgm:prSet custT="1"/>
      <dgm:spPr>
        <a:noFill/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Качество образовательной среды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FB5EE70-6F22-4B96-A988-054B61B41EF0}" type="parTrans" cxnId="{E60FDC94-0B1A-40FA-9161-1F5EC24125F1}">
      <dgm:prSet/>
      <dgm:spPr/>
      <dgm:t>
        <a:bodyPr/>
        <a:lstStyle/>
        <a:p>
          <a:endParaRPr lang="ru-RU"/>
        </a:p>
      </dgm:t>
    </dgm:pt>
    <dgm:pt modelId="{0B3FD33C-98AB-40F1-AD8C-04F2B37375A4}" type="sibTrans" cxnId="{E60FDC94-0B1A-40FA-9161-1F5EC24125F1}">
      <dgm:prSet/>
      <dgm:spPr>
        <a:solidFill>
          <a:srgbClr val="FF5050"/>
        </a:solidFill>
        <a:ln>
          <a:solidFill>
            <a:srgbClr val="FF5050"/>
          </a:solidFill>
        </a:ln>
      </dgm:spPr>
      <dgm:t>
        <a:bodyPr/>
        <a:lstStyle/>
        <a:p>
          <a:endParaRPr lang="ru-RU"/>
        </a:p>
      </dgm:t>
    </dgm:pt>
    <dgm:pt modelId="{ED3E37FC-5187-421D-AE3D-9C7CF6924AE4}">
      <dgm:prSet custT="1"/>
      <dgm:spPr>
        <a:noFill/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Индивидуализация образовательного процесса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A8E9A0-83E3-40BE-8AA4-6EB174981695}" type="parTrans" cxnId="{7EBD5EE2-60D0-4CD7-95BB-40415B1A1CC9}">
      <dgm:prSet/>
      <dgm:spPr/>
      <dgm:t>
        <a:bodyPr/>
        <a:lstStyle/>
        <a:p>
          <a:endParaRPr lang="ru-RU"/>
        </a:p>
      </dgm:t>
    </dgm:pt>
    <dgm:pt modelId="{B6ED1B81-6870-4964-8806-96FEC0DA406B}" type="sibTrans" cxnId="{7EBD5EE2-60D0-4CD7-95BB-40415B1A1CC9}">
      <dgm:prSet/>
      <dgm:spPr>
        <a:solidFill>
          <a:srgbClr val="7030A0"/>
        </a:solidFill>
        <a:ln>
          <a:noFill/>
        </a:ln>
      </dgm:spPr>
      <dgm:t>
        <a:bodyPr/>
        <a:lstStyle/>
        <a:p>
          <a:endParaRPr lang="ru-RU"/>
        </a:p>
      </dgm:t>
    </dgm:pt>
    <dgm:pt modelId="{D1FB2A8C-0EB6-4BE7-86AE-0342438B4134}">
      <dgm:prSet custT="1"/>
      <dgm:spPr>
        <a:noFill/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Результаты участия в региональных и федеральных программах подготовки выпускников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BDACA6-63A1-4930-96E1-A100BD66FAD1}" type="parTrans" cxnId="{6B0CE151-DC39-403B-BF02-650F5CBC75E9}">
      <dgm:prSet/>
      <dgm:spPr/>
      <dgm:t>
        <a:bodyPr/>
        <a:lstStyle/>
        <a:p>
          <a:endParaRPr lang="ru-RU"/>
        </a:p>
      </dgm:t>
    </dgm:pt>
    <dgm:pt modelId="{995C6570-78E5-4002-9D86-D7DADE025FB2}" type="sibTrans" cxnId="{6B0CE151-DC39-403B-BF02-650F5CBC75E9}">
      <dgm:prSet/>
      <dgm:spPr>
        <a:solidFill>
          <a:srgbClr val="FFFF00"/>
        </a:solidFill>
        <a:ln>
          <a:noFill/>
        </a:ln>
      </dgm:spPr>
      <dgm:t>
        <a:bodyPr/>
        <a:lstStyle/>
        <a:p>
          <a:endParaRPr lang="ru-RU"/>
        </a:p>
      </dgm:t>
    </dgm:pt>
    <dgm:pt modelId="{B63920E1-AF7F-4A47-A6D6-5DA11B9F88B2}">
      <dgm:prSet custT="1"/>
      <dgm:spPr>
        <a:noFill/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Качество реализации программы (плана, стратегии и др.) перевода образовательной организации в эффективный режим развития 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4416A7-D169-4B67-8173-A91A4573F662}" type="parTrans" cxnId="{E34B45FB-5F9C-4BCF-A7EE-ACFEA39D3A28}">
      <dgm:prSet/>
      <dgm:spPr/>
      <dgm:t>
        <a:bodyPr/>
        <a:lstStyle/>
        <a:p>
          <a:endParaRPr lang="ru-RU"/>
        </a:p>
      </dgm:t>
    </dgm:pt>
    <dgm:pt modelId="{BC6E812D-AF71-4196-8326-32A1C3827BE6}" type="sibTrans" cxnId="{E34B45FB-5F9C-4BCF-A7EE-ACFEA39D3A28}">
      <dgm:prSet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83774C41-5326-43D3-9D1A-F22673C27D9D}" type="pres">
      <dgm:prSet presAssocID="{8E668861-8CB9-4AE3-9A0B-94ECFD892E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E3B508A-3B79-43AB-92DC-195716CB923F}" type="pres">
      <dgm:prSet presAssocID="{8E668861-8CB9-4AE3-9A0B-94ECFD892E3B}" presName="dot1" presStyleLbl="alignNode1" presStyleIdx="0" presStyleCnt="18"/>
      <dgm:spPr/>
    </dgm:pt>
    <dgm:pt modelId="{84C90229-321E-49B8-B979-12ABA19664A9}" type="pres">
      <dgm:prSet presAssocID="{8E668861-8CB9-4AE3-9A0B-94ECFD892E3B}" presName="dot2" presStyleLbl="alignNode1" presStyleIdx="1" presStyleCnt="18"/>
      <dgm:spPr/>
    </dgm:pt>
    <dgm:pt modelId="{74232A17-9E65-42DE-99B1-AF3CF6AC93B8}" type="pres">
      <dgm:prSet presAssocID="{8E668861-8CB9-4AE3-9A0B-94ECFD892E3B}" presName="dot3" presStyleLbl="alignNode1" presStyleIdx="2" presStyleCnt="18"/>
      <dgm:spPr/>
    </dgm:pt>
    <dgm:pt modelId="{A63FDE5B-B728-49C3-A447-F5B08DE8ACC1}" type="pres">
      <dgm:prSet presAssocID="{8E668861-8CB9-4AE3-9A0B-94ECFD892E3B}" presName="dot4" presStyleLbl="alignNode1" presStyleIdx="3" presStyleCnt="18"/>
      <dgm:spPr/>
    </dgm:pt>
    <dgm:pt modelId="{1BD2B761-2655-4AF8-9FCC-BB115155121E}" type="pres">
      <dgm:prSet presAssocID="{8E668861-8CB9-4AE3-9A0B-94ECFD892E3B}" presName="dot5" presStyleLbl="alignNode1" presStyleIdx="4" presStyleCnt="18"/>
      <dgm:spPr/>
    </dgm:pt>
    <dgm:pt modelId="{300DC8EA-33CF-4C5E-B7BA-9A7BBDFB2AFB}" type="pres">
      <dgm:prSet presAssocID="{8E668861-8CB9-4AE3-9A0B-94ECFD892E3B}" presName="dot6" presStyleLbl="alignNode1" presStyleIdx="5" presStyleCnt="18"/>
      <dgm:spPr/>
    </dgm:pt>
    <dgm:pt modelId="{42D3774D-ECA4-498D-BDA9-565DA2F02DAE}" type="pres">
      <dgm:prSet presAssocID="{8E668861-8CB9-4AE3-9A0B-94ECFD892E3B}" presName="dot7" presStyleLbl="alignNode1" presStyleIdx="6" presStyleCnt="18"/>
      <dgm:spPr/>
    </dgm:pt>
    <dgm:pt modelId="{AD86DD34-2F17-4790-A0A4-AB31ADFFB655}" type="pres">
      <dgm:prSet presAssocID="{8E668861-8CB9-4AE3-9A0B-94ECFD892E3B}" presName="dot8" presStyleLbl="alignNode1" presStyleIdx="7" presStyleCnt="18"/>
      <dgm:spPr/>
    </dgm:pt>
    <dgm:pt modelId="{348A2973-93E7-41BF-BD56-E687ED74A74D}" type="pres">
      <dgm:prSet presAssocID="{8E668861-8CB9-4AE3-9A0B-94ECFD892E3B}" presName="dot9" presStyleLbl="alignNode1" presStyleIdx="8" presStyleCnt="18"/>
      <dgm:spPr/>
    </dgm:pt>
    <dgm:pt modelId="{9E62F6AE-65A2-4468-B9AA-8372DD8601AD}" type="pres">
      <dgm:prSet presAssocID="{8E668861-8CB9-4AE3-9A0B-94ECFD892E3B}" presName="dot10" presStyleLbl="alignNode1" presStyleIdx="9" presStyleCnt="18"/>
      <dgm:spPr/>
    </dgm:pt>
    <dgm:pt modelId="{6C61C4B4-79DD-4991-94B5-9FA76169C945}" type="pres">
      <dgm:prSet presAssocID="{8E668861-8CB9-4AE3-9A0B-94ECFD892E3B}" presName="dot11" presStyleLbl="alignNode1" presStyleIdx="10" presStyleCnt="18"/>
      <dgm:spPr/>
    </dgm:pt>
    <dgm:pt modelId="{0C1D7F9A-43C2-4261-9DCD-A4204F3C0DC6}" type="pres">
      <dgm:prSet presAssocID="{8E668861-8CB9-4AE3-9A0B-94ECFD892E3B}" presName="dotArrow1" presStyleLbl="alignNode1" presStyleIdx="11" presStyleCnt="18"/>
      <dgm:spPr/>
    </dgm:pt>
    <dgm:pt modelId="{B244A3E6-0BCD-4962-9979-05A1A77B7BED}" type="pres">
      <dgm:prSet presAssocID="{8E668861-8CB9-4AE3-9A0B-94ECFD892E3B}" presName="dotArrow2" presStyleLbl="alignNode1" presStyleIdx="12" presStyleCnt="18"/>
      <dgm:spPr/>
    </dgm:pt>
    <dgm:pt modelId="{63A3922D-EDFF-4A2D-A7D2-8460240E57CC}" type="pres">
      <dgm:prSet presAssocID="{8E668861-8CB9-4AE3-9A0B-94ECFD892E3B}" presName="dotArrow3" presStyleLbl="alignNode1" presStyleIdx="13" presStyleCnt="18"/>
      <dgm:spPr/>
    </dgm:pt>
    <dgm:pt modelId="{A8FB8F1A-6A35-44AC-A15B-763BD4AA3FF1}" type="pres">
      <dgm:prSet presAssocID="{8E668861-8CB9-4AE3-9A0B-94ECFD892E3B}" presName="dotArrow4" presStyleLbl="alignNode1" presStyleIdx="14" presStyleCnt="18"/>
      <dgm:spPr/>
    </dgm:pt>
    <dgm:pt modelId="{8356DE63-56F4-490A-9F9A-D9B74952B2A9}" type="pres">
      <dgm:prSet presAssocID="{8E668861-8CB9-4AE3-9A0B-94ECFD892E3B}" presName="dotArrow5" presStyleLbl="alignNode1" presStyleIdx="15" presStyleCnt="18"/>
      <dgm:spPr/>
    </dgm:pt>
    <dgm:pt modelId="{04C74C2B-6DC7-42AD-A2FC-BEA86C31DB13}" type="pres">
      <dgm:prSet presAssocID="{8E668861-8CB9-4AE3-9A0B-94ECFD892E3B}" presName="dotArrow6" presStyleLbl="alignNode1" presStyleIdx="16" presStyleCnt="18"/>
      <dgm:spPr/>
    </dgm:pt>
    <dgm:pt modelId="{00981F7C-2AFE-49EB-B476-A9789C1C8796}" type="pres">
      <dgm:prSet presAssocID="{8E668861-8CB9-4AE3-9A0B-94ECFD892E3B}" presName="dotArrow7" presStyleLbl="alignNode1" presStyleIdx="17" presStyleCnt="18"/>
      <dgm:spPr/>
    </dgm:pt>
    <dgm:pt modelId="{99170DE0-CBAF-44D8-B995-0CC751738D0E}" type="pres">
      <dgm:prSet presAssocID="{B63920E1-AF7F-4A47-A6D6-5DA11B9F88B2}" presName="parTx1" presStyleLbl="node1" presStyleIdx="0" presStyleCnt="7" custScaleX="483366" custScaleY="142402" custLinFactX="100000" custLinFactNeighborX="134203" custLinFactNeighborY="-8711"/>
      <dgm:spPr/>
      <dgm:t>
        <a:bodyPr/>
        <a:lstStyle/>
        <a:p>
          <a:endParaRPr lang="ru-RU"/>
        </a:p>
      </dgm:t>
    </dgm:pt>
    <dgm:pt modelId="{4889BC37-2B6D-4DD3-A9CE-802A264C9AAF}" type="pres">
      <dgm:prSet presAssocID="{BC6E812D-AF71-4196-8326-32A1C3827BE6}" presName="picture1" presStyleCnt="0"/>
      <dgm:spPr/>
    </dgm:pt>
    <dgm:pt modelId="{82B11CAB-DE5C-4B16-B9F9-6526BBCD46C6}" type="pres">
      <dgm:prSet presAssocID="{BC6E812D-AF71-4196-8326-32A1C3827BE6}" presName="imageRepeatNode" presStyleLbl="fgImgPlace1" presStyleIdx="0" presStyleCnt="7" custLinFactNeighborX="97072" custLinFactNeighborY="27277"/>
      <dgm:spPr/>
      <dgm:t>
        <a:bodyPr/>
        <a:lstStyle/>
        <a:p>
          <a:endParaRPr lang="ru-RU"/>
        </a:p>
      </dgm:t>
    </dgm:pt>
    <dgm:pt modelId="{6280ECE4-1B39-4F20-9309-7CA14B0D028A}" type="pres">
      <dgm:prSet presAssocID="{D1FB2A8C-0EB6-4BE7-86AE-0342438B4134}" presName="parTx2" presStyleLbl="node1" presStyleIdx="1" presStyleCnt="7" custScaleX="428423" custScaleY="154410" custLinFactX="67476" custLinFactNeighborX="100000" custLinFactNeighborY="-56780"/>
      <dgm:spPr/>
      <dgm:t>
        <a:bodyPr/>
        <a:lstStyle/>
        <a:p>
          <a:endParaRPr lang="ru-RU"/>
        </a:p>
      </dgm:t>
    </dgm:pt>
    <dgm:pt modelId="{652639E6-79E8-4747-B1EA-38580D08C384}" type="pres">
      <dgm:prSet presAssocID="{995C6570-78E5-4002-9D86-D7DADE025FB2}" presName="picture2" presStyleCnt="0"/>
      <dgm:spPr/>
    </dgm:pt>
    <dgm:pt modelId="{8EA588CF-0FD0-4BA3-9C8D-9B6081EEA27E}" type="pres">
      <dgm:prSet presAssocID="{995C6570-78E5-4002-9D86-D7DADE025FB2}" presName="imageRepeatNode" presStyleLbl="fgImgPlace1" presStyleIdx="1" presStyleCnt="7" custLinFactNeighborX="-985" custLinFactNeighborY="7697"/>
      <dgm:spPr/>
      <dgm:t>
        <a:bodyPr/>
        <a:lstStyle/>
        <a:p>
          <a:endParaRPr lang="ru-RU"/>
        </a:p>
      </dgm:t>
    </dgm:pt>
    <dgm:pt modelId="{7E3FD248-3CC1-450B-BEE6-E935DC764B44}" type="pres">
      <dgm:prSet presAssocID="{ED3E37FC-5187-421D-AE3D-9C7CF6924AE4}" presName="parTx3" presStyleLbl="node1" presStyleIdx="2" presStyleCnt="7" custScaleX="368634" custScaleY="154411" custLinFactX="51638" custLinFactNeighborX="100000" custLinFactNeighborY="-63707"/>
      <dgm:spPr/>
      <dgm:t>
        <a:bodyPr/>
        <a:lstStyle/>
        <a:p>
          <a:endParaRPr lang="ru-RU"/>
        </a:p>
      </dgm:t>
    </dgm:pt>
    <dgm:pt modelId="{075D1A3E-466F-4662-993F-D8F83B8B60FD}" type="pres">
      <dgm:prSet presAssocID="{B6ED1B81-6870-4964-8806-96FEC0DA406B}" presName="picture3" presStyleCnt="0"/>
      <dgm:spPr/>
    </dgm:pt>
    <dgm:pt modelId="{D1EC0829-3481-47D2-9C8D-8F7D30BA3124}" type="pres">
      <dgm:prSet presAssocID="{B6ED1B81-6870-4964-8806-96FEC0DA406B}" presName="imageRepeatNode" presStyleLbl="fgImgPlace1" presStyleIdx="2" presStyleCnt="7" custLinFactNeighborX="7629" custLinFactNeighborY="-4128"/>
      <dgm:spPr/>
      <dgm:t>
        <a:bodyPr/>
        <a:lstStyle/>
        <a:p>
          <a:endParaRPr lang="ru-RU"/>
        </a:p>
      </dgm:t>
    </dgm:pt>
    <dgm:pt modelId="{8A650DB2-3E51-40E4-8135-ECA5CB41D29E}" type="pres">
      <dgm:prSet presAssocID="{B14F2A2D-8655-4B68-84C6-1C3C8C4FDEBD}" presName="parTx4" presStyleLbl="node1" presStyleIdx="3" presStyleCnt="7" custScaleX="349853" custScaleY="154410" custLinFactX="33258" custLinFactNeighborX="100000" custLinFactNeighborY="-56606"/>
      <dgm:spPr/>
      <dgm:t>
        <a:bodyPr/>
        <a:lstStyle/>
        <a:p>
          <a:endParaRPr lang="ru-RU"/>
        </a:p>
      </dgm:t>
    </dgm:pt>
    <dgm:pt modelId="{0EE3178F-0939-4300-B504-6CE0BF3A813B}" type="pres">
      <dgm:prSet presAssocID="{0B3FD33C-98AB-40F1-AD8C-04F2B37375A4}" presName="picture4" presStyleCnt="0"/>
      <dgm:spPr/>
    </dgm:pt>
    <dgm:pt modelId="{A2956D42-077B-4563-BAA1-D4C1850291C4}" type="pres">
      <dgm:prSet presAssocID="{0B3FD33C-98AB-40F1-AD8C-04F2B37375A4}" presName="imageRepeatNode" presStyleLbl="fgImgPlace1" presStyleIdx="3" presStyleCnt="7" custLinFactNeighborX="-1504" custLinFactNeighborY="-2609"/>
      <dgm:spPr/>
      <dgm:t>
        <a:bodyPr/>
        <a:lstStyle/>
        <a:p>
          <a:endParaRPr lang="ru-RU"/>
        </a:p>
      </dgm:t>
    </dgm:pt>
    <dgm:pt modelId="{8A94F439-88E7-4C72-A616-5456A100A804}" type="pres">
      <dgm:prSet presAssocID="{C25B5EB4-4281-4441-AA88-6CFD0C3EEB0B}" presName="parTx5" presStyleLbl="node1" presStyleIdx="4" presStyleCnt="7" custScaleX="320590" custScaleY="157099" custLinFactX="26771" custLinFactNeighborX="100000" custLinFactNeighborY="-63666"/>
      <dgm:spPr/>
      <dgm:t>
        <a:bodyPr/>
        <a:lstStyle/>
        <a:p>
          <a:endParaRPr lang="ru-RU"/>
        </a:p>
      </dgm:t>
    </dgm:pt>
    <dgm:pt modelId="{5B6E9237-8FE8-42A0-AA49-7381F02C521D}" type="pres">
      <dgm:prSet presAssocID="{0AA1D3B2-92E9-4F42-8BD9-16C4ACE45651}" presName="picture5" presStyleCnt="0"/>
      <dgm:spPr/>
    </dgm:pt>
    <dgm:pt modelId="{BF6AE779-70F2-4A78-98D3-DF97A00C1F10}" type="pres">
      <dgm:prSet presAssocID="{0AA1D3B2-92E9-4F42-8BD9-16C4ACE45651}" presName="imageRepeatNode" presStyleLbl="fgImgPlace1" presStyleIdx="4" presStyleCnt="7" custLinFactNeighborX="-340" custLinFactNeighborY="-1941"/>
      <dgm:spPr/>
      <dgm:t>
        <a:bodyPr/>
        <a:lstStyle/>
        <a:p>
          <a:endParaRPr lang="ru-RU"/>
        </a:p>
      </dgm:t>
    </dgm:pt>
    <dgm:pt modelId="{6A2F6FAE-9CE1-45E2-A117-4C15C34EC44B}" type="pres">
      <dgm:prSet presAssocID="{59C55A67-E964-4270-92F3-59EF4B41ED07}" presName="parTx6" presStyleLbl="node1" presStyleIdx="5" presStyleCnt="7" custScaleX="309224" custScaleY="154413" custLinFactX="20434" custLinFactNeighborX="100000" custLinFactNeighborY="-54733"/>
      <dgm:spPr/>
      <dgm:t>
        <a:bodyPr/>
        <a:lstStyle/>
        <a:p>
          <a:endParaRPr lang="ru-RU"/>
        </a:p>
      </dgm:t>
    </dgm:pt>
    <dgm:pt modelId="{3E1233D9-64E1-4157-A1E0-21FE1C7EE44F}" type="pres">
      <dgm:prSet presAssocID="{C9F0FC22-3216-4EFC-8FAA-3F7E5F6D0520}" presName="picture6" presStyleCnt="0"/>
      <dgm:spPr/>
    </dgm:pt>
    <dgm:pt modelId="{73ED10AE-0CAD-4E58-9FC6-EE7FB2E07A29}" type="pres">
      <dgm:prSet presAssocID="{C9F0FC22-3216-4EFC-8FAA-3F7E5F6D0520}" presName="imageRepeatNode" presStyleLbl="fgImgPlace1" presStyleIdx="5" presStyleCnt="7" custLinFactNeighborX="-2909" custLinFactNeighborY="-2093"/>
      <dgm:spPr/>
      <dgm:t>
        <a:bodyPr/>
        <a:lstStyle/>
        <a:p>
          <a:endParaRPr lang="ru-RU"/>
        </a:p>
      </dgm:t>
    </dgm:pt>
    <dgm:pt modelId="{E37D726B-DC7A-4FBC-8F0A-4EFB525C8984}" type="pres">
      <dgm:prSet presAssocID="{27B6BB58-54D6-4F44-94A5-8147AB637770}" presName="parTx7" presStyleLbl="node1" presStyleIdx="6" presStyleCnt="7" custScaleX="307964" custScaleY="160854" custLinFactX="12827" custLinFactNeighborX="100000" custLinFactNeighborY="-57086"/>
      <dgm:spPr/>
      <dgm:t>
        <a:bodyPr/>
        <a:lstStyle/>
        <a:p>
          <a:endParaRPr lang="ru-RU"/>
        </a:p>
      </dgm:t>
    </dgm:pt>
    <dgm:pt modelId="{FE592B38-BBB9-4026-8FD4-E3B4643491F4}" type="pres">
      <dgm:prSet presAssocID="{332F01B2-3619-48C7-91B5-F2B0F29DD184}" presName="picture7" presStyleCnt="0"/>
      <dgm:spPr/>
    </dgm:pt>
    <dgm:pt modelId="{F87F7F2B-7BA7-43BF-9979-15A4055B0630}" type="pres">
      <dgm:prSet presAssocID="{332F01B2-3619-48C7-91B5-F2B0F29DD184}" presName="imageRepeatNode" presStyleLbl="fgImgPlace1" presStyleIdx="6" presStyleCnt="7" custLinFactNeighborX="-3627" custLinFactNeighborY="-7305"/>
      <dgm:spPr/>
      <dgm:t>
        <a:bodyPr/>
        <a:lstStyle/>
        <a:p>
          <a:endParaRPr lang="ru-RU"/>
        </a:p>
      </dgm:t>
    </dgm:pt>
  </dgm:ptLst>
  <dgm:cxnLst>
    <dgm:cxn modelId="{87D24EC9-E3C7-404F-B353-D425C94CC4E3}" type="presOf" srcId="{BC6E812D-AF71-4196-8326-32A1C3827BE6}" destId="{82B11CAB-DE5C-4B16-B9F9-6526BBCD46C6}" srcOrd="0" destOrd="0" presId="urn:microsoft.com/office/officeart/2008/layout/AscendingPictureAccentProcess"/>
    <dgm:cxn modelId="{6B0CE151-DC39-403B-BF02-650F5CBC75E9}" srcId="{8E668861-8CB9-4AE3-9A0B-94ECFD892E3B}" destId="{D1FB2A8C-0EB6-4BE7-86AE-0342438B4134}" srcOrd="1" destOrd="0" parTransId="{8BBDACA6-63A1-4930-96E1-A100BD66FAD1}" sibTransId="{995C6570-78E5-4002-9D86-D7DADE025FB2}"/>
    <dgm:cxn modelId="{33B1C80C-5A7F-4D43-ADE6-5066F3F2F32F}" type="presOf" srcId="{C25B5EB4-4281-4441-AA88-6CFD0C3EEB0B}" destId="{8A94F439-88E7-4C72-A616-5456A100A804}" srcOrd="0" destOrd="0" presId="urn:microsoft.com/office/officeart/2008/layout/AscendingPictureAccentProcess"/>
    <dgm:cxn modelId="{138124B5-6957-48D1-A37D-79B6FF793C93}" srcId="{8E668861-8CB9-4AE3-9A0B-94ECFD892E3B}" destId="{27B6BB58-54D6-4F44-94A5-8147AB637770}" srcOrd="6" destOrd="0" parTransId="{81A58276-DB7B-4919-9D36-BF09C3CDA163}" sibTransId="{332F01B2-3619-48C7-91B5-F2B0F29DD184}"/>
    <dgm:cxn modelId="{BA1BA863-A3CF-4CEE-82E7-62206BECA461}" type="presOf" srcId="{8E668861-8CB9-4AE3-9A0B-94ECFD892E3B}" destId="{83774C41-5326-43D3-9D1A-F22673C27D9D}" srcOrd="0" destOrd="0" presId="urn:microsoft.com/office/officeart/2008/layout/AscendingPictureAccentProcess"/>
    <dgm:cxn modelId="{A5F1BCE5-A61F-41DF-95F7-A0CAC1CD1761}" type="presOf" srcId="{ED3E37FC-5187-421D-AE3D-9C7CF6924AE4}" destId="{7E3FD248-3CC1-450B-BEE6-E935DC764B44}" srcOrd="0" destOrd="0" presId="urn:microsoft.com/office/officeart/2008/layout/AscendingPictureAccentProcess"/>
    <dgm:cxn modelId="{E34B45FB-5F9C-4BCF-A7EE-ACFEA39D3A28}" srcId="{8E668861-8CB9-4AE3-9A0B-94ECFD892E3B}" destId="{B63920E1-AF7F-4A47-A6D6-5DA11B9F88B2}" srcOrd="0" destOrd="0" parTransId="{864416A7-D169-4B67-8173-A91A4573F662}" sibTransId="{BC6E812D-AF71-4196-8326-32A1C3827BE6}"/>
    <dgm:cxn modelId="{5AC59F45-C580-4916-A21D-8EB6827BD580}" srcId="{8E668861-8CB9-4AE3-9A0B-94ECFD892E3B}" destId="{59C55A67-E964-4270-92F3-59EF4B41ED07}" srcOrd="5" destOrd="0" parTransId="{C9C6E6A2-7E9B-4E31-9099-A9E6E497C669}" sibTransId="{C9F0FC22-3216-4EFC-8FAA-3F7E5F6D0520}"/>
    <dgm:cxn modelId="{CF37DAB9-6C2F-45B9-A510-60C7F21D362B}" type="presOf" srcId="{27B6BB58-54D6-4F44-94A5-8147AB637770}" destId="{E37D726B-DC7A-4FBC-8F0A-4EFB525C8984}" srcOrd="0" destOrd="0" presId="urn:microsoft.com/office/officeart/2008/layout/AscendingPictureAccentProcess"/>
    <dgm:cxn modelId="{D48F9BB5-94D3-4B13-BF34-8630A1D802C1}" type="presOf" srcId="{C9F0FC22-3216-4EFC-8FAA-3F7E5F6D0520}" destId="{73ED10AE-0CAD-4E58-9FC6-EE7FB2E07A29}" srcOrd="0" destOrd="0" presId="urn:microsoft.com/office/officeart/2008/layout/AscendingPictureAccentProcess"/>
    <dgm:cxn modelId="{7140CD8C-C3AC-4B4B-A16C-C2F4E705D680}" type="presOf" srcId="{0AA1D3B2-92E9-4F42-8BD9-16C4ACE45651}" destId="{BF6AE779-70F2-4A78-98D3-DF97A00C1F10}" srcOrd="0" destOrd="0" presId="urn:microsoft.com/office/officeart/2008/layout/AscendingPictureAccentProcess"/>
    <dgm:cxn modelId="{BA2C5F7B-54F1-4C10-A9B9-B72BD9780C6E}" type="presOf" srcId="{332F01B2-3619-48C7-91B5-F2B0F29DD184}" destId="{F87F7F2B-7BA7-43BF-9979-15A4055B0630}" srcOrd="0" destOrd="0" presId="urn:microsoft.com/office/officeart/2008/layout/AscendingPictureAccentProcess"/>
    <dgm:cxn modelId="{E60FDC94-0B1A-40FA-9161-1F5EC24125F1}" srcId="{8E668861-8CB9-4AE3-9A0B-94ECFD892E3B}" destId="{B14F2A2D-8655-4B68-84C6-1C3C8C4FDEBD}" srcOrd="3" destOrd="0" parTransId="{EFB5EE70-6F22-4B96-A988-054B61B41EF0}" sibTransId="{0B3FD33C-98AB-40F1-AD8C-04F2B37375A4}"/>
    <dgm:cxn modelId="{DE0ADF7E-3814-4AFA-B9A2-D02616698262}" type="presOf" srcId="{0B3FD33C-98AB-40F1-AD8C-04F2B37375A4}" destId="{A2956D42-077B-4563-BAA1-D4C1850291C4}" srcOrd="0" destOrd="0" presId="urn:microsoft.com/office/officeart/2008/layout/AscendingPictureAccentProcess"/>
    <dgm:cxn modelId="{E5AB94FA-3DE9-4962-BBCF-95B1F91C91B8}" type="presOf" srcId="{B6ED1B81-6870-4964-8806-96FEC0DA406B}" destId="{D1EC0829-3481-47D2-9C8D-8F7D30BA3124}" srcOrd="0" destOrd="0" presId="urn:microsoft.com/office/officeart/2008/layout/AscendingPictureAccentProcess"/>
    <dgm:cxn modelId="{8674D1EE-F160-48F7-810D-4A7800C4E721}" type="presOf" srcId="{D1FB2A8C-0EB6-4BE7-86AE-0342438B4134}" destId="{6280ECE4-1B39-4F20-9309-7CA14B0D028A}" srcOrd="0" destOrd="0" presId="urn:microsoft.com/office/officeart/2008/layout/AscendingPictureAccentProcess"/>
    <dgm:cxn modelId="{7EBD5EE2-60D0-4CD7-95BB-40415B1A1CC9}" srcId="{8E668861-8CB9-4AE3-9A0B-94ECFD892E3B}" destId="{ED3E37FC-5187-421D-AE3D-9C7CF6924AE4}" srcOrd="2" destOrd="0" parTransId="{DAA8E9A0-83E3-40BE-8AA4-6EB174981695}" sibTransId="{B6ED1B81-6870-4964-8806-96FEC0DA406B}"/>
    <dgm:cxn modelId="{D954C506-442F-4391-B118-0348E8A5E4A1}" type="presOf" srcId="{59C55A67-E964-4270-92F3-59EF4B41ED07}" destId="{6A2F6FAE-9CE1-45E2-A117-4C15C34EC44B}" srcOrd="0" destOrd="0" presId="urn:microsoft.com/office/officeart/2008/layout/AscendingPictureAccentProcess"/>
    <dgm:cxn modelId="{63190375-1BED-4404-89A1-1A42DB4F691C}" type="presOf" srcId="{995C6570-78E5-4002-9D86-D7DADE025FB2}" destId="{8EA588CF-0FD0-4BA3-9C8D-9B6081EEA27E}" srcOrd="0" destOrd="0" presId="urn:microsoft.com/office/officeart/2008/layout/AscendingPictureAccentProcess"/>
    <dgm:cxn modelId="{10CFFED8-BE1F-4DB2-A662-733F4F50E1A6}" srcId="{8E668861-8CB9-4AE3-9A0B-94ECFD892E3B}" destId="{C25B5EB4-4281-4441-AA88-6CFD0C3EEB0B}" srcOrd="4" destOrd="0" parTransId="{38C84659-BAD9-4E2F-8ED3-BC34B4CB5F83}" sibTransId="{0AA1D3B2-92E9-4F42-8BD9-16C4ACE45651}"/>
    <dgm:cxn modelId="{9B597F5C-CC8B-41CA-A5AB-507BBE62225A}" type="presOf" srcId="{B14F2A2D-8655-4B68-84C6-1C3C8C4FDEBD}" destId="{8A650DB2-3E51-40E4-8135-ECA5CB41D29E}" srcOrd="0" destOrd="0" presId="urn:microsoft.com/office/officeart/2008/layout/AscendingPictureAccentProcess"/>
    <dgm:cxn modelId="{25F52240-AA56-44EC-A4A3-9C685AE21944}" type="presOf" srcId="{B63920E1-AF7F-4A47-A6D6-5DA11B9F88B2}" destId="{99170DE0-CBAF-44D8-B995-0CC751738D0E}" srcOrd="0" destOrd="0" presId="urn:microsoft.com/office/officeart/2008/layout/AscendingPictureAccentProcess"/>
    <dgm:cxn modelId="{9BBB2377-8879-47B8-AB9C-B510886F9BFB}" type="presParOf" srcId="{83774C41-5326-43D3-9D1A-F22673C27D9D}" destId="{8E3B508A-3B79-43AB-92DC-195716CB923F}" srcOrd="0" destOrd="0" presId="urn:microsoft.com/office/officeart/2008/layout/AscendingPictureAccentProcess"/>
    <dgm:cxn modelId="{064A02C2-B164-4D37-AD2C-DD6B561A2025}" type="presParOf" srcId="{83774C41-5326-43D3-9D1A-F22673C27D9D}" destId="{84C90229-321E-49B8-B979-12ABA19664A9}" srcOrd="1" destOrd="0" presId="urn:microsoft.com/office/officeart/2008/layout/AscendingPictureAccentProcess"/>
    <dgm:cxn modelId="{1BD30C5C-6C15-4346-9109-9AB6F0572A58}" type="presParOf" srcId="{83774C41-5326-43D3-9D1A-F22673C27D9D}" destId="{74232A17-9E65-42DE-99B1-AF3CF6AC93B8}" srcOrd="2" destOrd="0" presId="urn:microsoft.com/office/officeart/2008/layout/AscendingPictureAccentProcess"/>
    <dgm:cxn modelId="{CF6BEA03-D98B-4333-AC9A-8CF8C8979DE2}" type="presParOf" srcId="{83774C41-5326-43D3-9D1A-F22673C27D9D}" destId="{A63FDE5B-B728-49C3-A447-F5B08DE8ACC1}" srcOrd="3" destOrd="0" presId="urn:microsoft.com/office/officeart/2008/layout/AscendingPictureAccentProcess"/>
    <dgm:cxn modelId="{51C45AF7-CB08-45CC-82AB-C61ABA56261E}" type="presParOf" srcId="{83774C41-5326-43D3-9D1A-F22673C27D9D}" destId="{1BD2B761-2655-4AF8-9FCC-BB115155121E}" srcOrd="4" destOrd="0" presId="urn:microsoft.com/office/officeart/2008/layout/AscendingPictureAccentProcess"/>
    <dgm:cxn modelId="{9A9BBB35-8CB4-40F4-AE75-C929A305B441}" type="presParOf" srcId="{83774C41-5326-43D3-9D1A-F22673C27D9D}" destId="{300DC8EA-33CF-4C5E-B7BA-9A7BBDFB2AFB}" srcOrd="5" destOrd="0" presId="urn:microsoft.com/office/officeart/2008/layout/AscendingPictureAccentProcess"/>
    <dgm:cxn modelId="{4C29FC00-650E-4B6F-947E-35DD72E325B0}" type="presParOf" srcId="{83774C41-5326-43D3-9D1A-F22673C27D9D}" destId="{42D3774D-ECA4-498D-BDA9-565DA2F02DAE}" srcOrd="6" destOrd="0" presId="urn:microsoft.com/office/officeart/2008/layout/AscendingPictureAccentProcess"/>
    <dgm:cxn modelId="{383FCDE3-99CE-4065-AC15-B5D3FF6116D0}" type="presParOf" srcId="{83774C41-5326-43D3-9D1A-F22673C27D9D}" destId="{AD86DD34-2F17-4790-A0A4-AB31ADFFB655}" srcOrd="7" destOrd="0" presId="urn:microsoft.com/office/officeart/2008/layout/AscendingPictureAccentProcess"/>
    <dgm:cxn modelId="{396BE31E-8135-4ADD-ADA6-D4457185E18E}" type="presParOf" srcId="{83774C41-5326-43D3-9D1A-F22673C27D9D}" destId="{348A2973-93E7-41BF-BD56-E687ED74A74D}" srcOrd="8" destOrd="0" presId="urn:microsoft.com/office/officeart/2008/layout/AscendingPictureAccentProcess"/>
    <dgm:cxn modelId="{53D8ACE5-227E-46A2-9BDD-2F9C08049CC9}" type="presParOf" srcId="{83774C41-5326-43D3-9D1A-F22673C27D9D}" destId="{9E62F6AE-65A2-4468-B9AA-8372DD8601AD}" srcOrd="9" destOrd="0" presId="urn:microsoft.com/office/officeart/2008/layout/AscendingPictureAccentProcess"/>
    <dgm:cxn modelId="{B833E1BA-2A92-4EB4-91FD-0F385EC74420}" type="presParOf" srcId="{83774C41-5326-43D3-9D1A-F22673C27D9D}" destId="{6C61C4B4-79DD-4991-94B5-9FA76169C945}" srcOrd="10" destOrd="0" presId="urn:microsoft.com/office/officeart/2008/layout/AscendingPictureAccentProcess"/>
    <dgm:cxn modelId="{5A74EEEB-322F-46A7-BF91-00CAAC033BB9}" type="presParOf" srcId="{83774C41-5326-43D3-9D1A-F22673C27D9D}" destId="{0C1D7F9A-43C2-4261-9DCD-A4204F3C0DC6}" srcOrd="11" destOrd="0" presId="urn:microsoft.com/office/officeart/2008/layout/AscendingPictureAccentProcess"/>
    <dgm:cxn modelId="{4B317E45-1158-43DA-8F36-3A4B1D91889B}" type="presParOf" srcId="{83774C41-5326-43D3-9D1A-F22673C27D9D}" destId="{B244A3E6-0BCD-4962-9979-05A1A77B7BED}" srcOrd="12" destOrd="0" presId="urn:microsoft.com/office/officeart/2008/layout/AscendingPictureAccentProcess"/>
    <dgm:cxn modelId="{A53677BF-9878-45C5-8BD0-7A4D5CC2FE84}" type="presParOf" srcId="{83774C41-5326-43D3-9D1A-F22673C27D9D}" destId="{63A3922D-EDFF-4A2D-A7D2-8460240E57CC}" srcOrd="13" destOrd="0" presId="urn:microsoft.com/office/officeart/2008/layout/AscendingPictureAccentProcess"/>
    <dgm:cxn modelId="{0266FD00-46E7-4F09-9444-D880C8416753}" type="presParOf" srcId="{83774C41-5326-43D3-9D1A-F22673C27D9D}" destId="{A8FB8F1A-6A35-44AC-A15B-763BD4AA3FF1}" srcOrd="14" destOrd="0" presId="urn:microsoft.com/office/officeart/2008/layout/AscendingPictureAccentProcess"/>
    <dgm:cxn modelId="{42DB65F8-3AA4-482B-B5A7-4FDFF0B26463}" type="presParOf" srcId="{83774C41-5326-43D3-9D1A-F22673C27D9D}" destId="{8356DE63-56F4-490A-9F9A-D9B74952B2A9}" srcOrd="15" destOrd="0" presId="urn:microsoft.com/office/officeart/2008/layout/AscendingPictureAccentProcess"/>
    <dgm:cxn modelId="{E941B389-2333-4480-BBB6-38854BE7C5B8}" type="presParOf" srcId="{83774C41-5326-43D3-9D1A-F22673C27D9D}" destId="{04C74C2B-6DC7-42AD-A2FC-BEA86C31DB13}" srcOrd="16" destOrd="0" presId="urn:microsoft.com/office/officeart/2008/layout/AscendingPictureAccentProcess"/>
    <dgm:cxn modelId="{5F2F77CF-4FF1-4BBD-9E0A-BA1C1E655F5B}" type="presParOf" srcId="{83774C41-5326-43D3-9D1A-F22673C27D9D}" destId="{00981F7C-2AFE-49EB-B476-A9789C1C8796}" srcOrd="17" destOrd="0" presId="urn:microsoft.com/office/officeart/2008/layout/AscendingPictureAccentProcess"/>
    <dgm:cxn modelId="{C26C8DA0-E350-4E53-9A6D-0DDCFC2058D9}" type="presParOf" srcId="{83774C41-5326-43D3-9D1A-F22673C27D9D}" destId="{99170DE0-CBAF-44D8-B995-0CC751738D0E}" srcOrd="18" destOrd="0" presId="urn:microsoft.com/office/officeart/2008/layout/AscendingPictureAccentProcess"/>
    <dgm:cxn modelId="{C3D6EA08-7BDD-4177-B074-814DF23C8DE2}" type="presParOf" srcId="{83774C41-5326-43D3-9D1A-F22673C27D9D}" destId="{4889BC37-2B6D-4DD3-A9CE-802A264C9AAF}" srcOrd="19" destOrd="0" presId="urn:microsoft.com/office/officeart/2008/layout/AscendingPictureAccentProcess"/>
    <dgm:cxn modelId="{331D795B-4984-44EF-A6C6-7DD18CF8132A}" type="presParOf" srcId="{4889BC37-2B6D-4DD3-A9CE-802A264C9AAF}" destId="{82B11CAB-DE5C-4B16-B9F9-6526BBCD46C6}" srcOrd="0" destOrd="0" presId="urn:microsoft.com/office/officeart/2008/layout/AscendingPictureAccentProcess"/>
    <dgm:cxn modelId="{9DFEEA6A-F7E7-44C9-A42B-1AC57F81576C}" type="presParOf" srcId="{83774C41-5326-43D3-9D1A-F22673C27D9D}" destId="{6280ECE4-1B39-4F20-9309-7CA14B0D028A}" srcOrd="20" destOrd="0" presId="urn:microsoft.com/office/officeart/2008/layout/AscendingPictureAccentProcess"/>
    <dgm:cxn modelId="{1099759E-2A86-4331-B10F-9FCD48EC6ADB}" type="presParOf" srcId="{83774C41-5326-43D3-9D1A-F22673C27D9D}" destId="{652639E6-79E8-4747-B1EA-38580D08C384}" srcOrd="21" destOrd="0" presId="urn:microsoft.com/office/officeart/2008/layout/AscendingPictureAccentProcess"/>
    <dgm:cxn modelId="{13BC874C-C010-4BF9-93BC-B416C91E8370}" type="presParOf" srcId="{652639E6-79E8-4747-B1EA-38580D08C384}" destId="{8EA588CF-0FD0-4BA3-9C8D-9B6081EEA27E}" srcOrd="0" destOrd="0" presId="urn:microsoft.com/office/officeart/2008/layout/AscendingPictureAccentProcess"/>
    <dgm:cxn modelId="{24DDB7C4-F46D-459E-A638-5D940395D82F}" type="presParOf" srcId="{83774C41-5326-43D3-9D1A-F22673C27D9D}" destId="{7E3FD248-3CC1-450B-BEE6-E935DC764B44}" srcOrd="22" destOrd="0" presId="urn:microsoft.com/office/officeart/2008/layout/AscendingPictureAccentProcess"/>
    <dgm:cxn modelId="{ECA1D59F-2F72-46B3-A088-7457685B0B3F}" type="presParOf" srcId="{83774C41-5326-43D3-9D1A-F22673C27D9D}" destId="{075D1A3E-466F-4662-993F-D8F83B8B60FD}" srcOrd="23" destOrd="0" presId="urn:microsoft.com/office/officeart/2008/layout/AscendingPictureAccentProcess"/>
    <dgm:cxn modelId="{F833C36F-C9EC-4F64-8CEA-B731CF5006C1}" type="presParOf" srcId="{075D1A3E-466F-4662-993F-D8F83B8B60FD}" destId="{D1EC0829-3481-47D2-9C8D-8F7D30BA3124}" srcOrd="0" destOrd="0" presId="urn:microsoft.com/office/officeart/2008/layout/AscendingPictureAccentProcess"/>
    <dgm:cxn modelId="{EFB7DEA9-7D60-450D-BCB4-6F430CB1CA68}" type="presParOf" srcId="{83774C41-5326-43D3-9D1A-F22673C27D9D}" destId="{8A650DB2-3E51-40E4-8135-ECA5CB41D29E}" srcOrd="24" destOrd="0" presId="urn:microsoft.com/office/officeart/2008/layout/AscendingPictureAccentProcess"/>
    <dgm:cxn modelId="{51347877-F8D0-4C3B-952E-D27860CDCE62}" type="presParOf" srcId="{83774C41-5326-43D3-9D1A-F22673C27D9D}" destId="{0EE3178F-0939-4300-B504-6CE0BF3A813B}" srcOrd="25" destOrd="0" presId="urn:microsoft.com/office/officeart/2008/layout/AscendingPictureAccentProcess"/>
    <dgm:cxn modelId="{10220FB9-8DC3-48E0-94B2-A770A6F58BC8}" type="presParOf" srcId="{0EE3178F-0939-4300-B504-6CE0BF3A813B}" destId="{A2956D42-077B-4563-BAA1-D4C1850291C4}" srcOrd="0" destOrd="0" presId="urn:microsoft.com/office/officeart/2008/layout/AscendingPictureAccentProcess"/>
    <dgm:cxn modelId="{5FE6A16B-CCBB-4C74-95FC-13584E48851B}" type="presParOf" srcId="{83774C41-5326-43D3-9D1A-F22673C27D9D}" destId="{8A94F439-88E7-4C72-A616-5456A100A804}" srcOrd="26" destOrd="0" presId="urn:microsoft.com/office/officeart/2008/layout/AscendingPictureAccentProcess"/>
    <dgm:cxn modelId="{29718567-DE43-4F76-B32A-1298FC73C5B2}" type="presParOf" srcId="{83774C41-5326-43D3-9D1A-F22673C27D9D}" destId="{5B6E9237-8FE8-42A0-AA49-7381F02C521D}" srcOrd="27" destOrd="0" presId="urn:microsoft.com/office/officeart/2008/layout/AscendingPictureAccentProcess"/>
    <dgm:cxn modelId="{2E4E94DB-CAC1-4206-A199-119F7B2B2C1F}" type="presParOf" srcId="{5B6E9237-8FE8-42A0-AA49-7381F02C521D}" destId="{BF6AE779-70F2-4A78-98D3-DF97A00C1F10}" srcOrd="0" destOrd="0" presId="urn:microsoft.com/office/officeart/2008/layout/AscendingPictureAccentProcess"/>
    <dgm:cxn modelId="{89F1D362-63D5-4125-BECE-FF93DFE4456E}" type="presParOf" srcId="{83774C41-5326-43D3-9D1A-F22673C27D9D}" destId="{6A2F6FAE-9CE1-45E2-A117-4C15C34EC44B}" srcOrd="28" destOrd="0" presId="urn:microsoft.com/office/officeart/2008/layout/AscendingPictureAccentProcess"/>
    <dgm:cxn modelId="{C274D4EE-D9AF-43F4-B39C-724F348E9108}" type="presParOf" srcId="{83774C41-5326-43D3-9D1A-F22673C27D9D}" destId="{3E1233D9-64E1-4157-A1E0-21FE1C7EE44F}" srcOrd="29" destOrd="0" presId="urn:microsoft.com/office/officeart/2008/layout/AscendingPictureAccentProcess"/>
    <dgm:cxn modelId="{8FD05242-4C41-448D-892A-9F319DDC47E8}" type="presParOf" srcId="{3E1233D9-64E1-4157-A1E0-21FE1C7EE44F}" destId="{73ED10AE-0CAD-4E58-9FC6-EE7FB2E07A29}" srcOrd="0" destOrd="0" presId="urn:microsoft.com/office/officeart/2008/layout/AscendingPictureAccentProcess"/>
    <dgm:cxn modelId="{C96AD17A-7E13-4700-843D-C89C380B67A9}" type="presParOf" srcId="{83774C41-5326-43D3-9D1A-F22673C27D9D}" destId="{E37D726B-DC7A-4FBC-8F0A-4EFB525C8984}" srcOrd="30" destOrd="0" presId="urn:microsoft.com/office/officeart/2008/layout/AscendingPictureAccentProcess"/>
    <dgm:cxn modelId="{12148967-8E05-4B1C-904D-2F5DB223D861}" type="presParOf" srcId="{83774C41-5326-43D3-9D1A-F22673C27D9D}" destId="{FE592B38-BBB9-4026-8FD4-E3B4643491F4}" srcOrd="31" destOrd="0" presId="urn:microsoft.com/office/officeart/2008/layout/AscendingPictureAccentProcess"/>
    <dgm:cxn modelId="{A2E0AB40-2D3F-4B55-9238-A94172A1414A}" type="presParOf" srcId="{FE592B38-BBB9-4026-8FD4-E3B4643491F4}" destId="{F87F7F2B-7BA7-43BF-9979-15A4055B0630}" srcOrd="0" destOrd="0" presId="urn:microsoft.com/office/officeart/2008/layout/AscendingPictureAccentProcess"/>
  </dgm:cxnLst>
  <dgm:bg/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465C8F-89EE-403A-AE51-D3F2BA32C3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8AC2E2-6BF5-46E4-8433-E457C3DB75B4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отчеты о ходе реализации планов, программ развития включить для рассмотрения на Коллегиях комитета образования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4EC45B-F533-4B12-B47C-5B1A240D0DC4}" type="parTrans" cxnId="{9FF41EDD-2D76-442B-9CBE-541395859BE7}">
      <dgm:prSet/>
      <dgm:spPr/>
      <dgm:t>
        <a:bodyPr/>
        <a:lstStyle/>
        <a:p>
          <a:endParaRPr lang="ru-RU"/>
        </a:p>
      </dgm:t>
    </dgm:pt>
    <dgm:pt modelId="{49313A61-3400-45B8-9076-3012ADCBCC0C}" type="sibTrans" cxnId="{9FF41EDD-2D76-442B-9CBE-541395859BE7}">
      <dgm:prSet/>
      <dgm:spPr/>
      <dgm:t>
        <a:bodyPr/>
        <a:lstStyle/>
        <a:p>
          <a:endParaRPr lang="ru-RU"/>
        </a:p>
      </dgm:t>
    </dgm:pt>
    <dgm:pt modelId="{A98BCE20-3AF5-4B29-9935-327DDFCC8CC1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индивидуальные программы развития для руководителей ОО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D84F78C-9C47-4CBA-98D3-CBFB0593EE50}" type="parTrans" cxnId="{F2A8FD6C-E540-4A0F-855F-EC39FE889124}">
      <dgm:prSet/>
      <dgm:spPr/>
      <dgm:t>
        <a:bodyPr/>
        <a:lstStyle/>
        <a:p>
          <a:endParaRPr lang="ru-RU"/>
        </a:p>
      </dgm:t>
    </dgm:pt>
    <dgm:pt modelId="{015F7F52-BAA3-403A-8224-2FA2566EBD40}" type="sibTrans" cxnId="{F2A8FD6C-E540-4A0F-855F-EC39FE889124}">
      <dgm:prSet/>
      <dgm:spPr/>
      <dgm:t>
        <a:bodyPr/>
        <a:lstStyle/>
        <a:p>
          <a:endParaRPr lang="ru-RU"/>
        </a:p>
      </dgm:t>
    </dgm:pt>
    <dgm:pt modelId="{99617CA4-65FA-43E1-A7A7-9279DDD56B31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пересмотреть подходы к аттестации управленческих кадров образовательных организаций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527AE63-2326-41AD-8B2C-1476BEC9C90A}" type="parTrans" cxnId="{E328E4A8-0E58-4397-B3A2-E76547499AC1}">
      <dgm:prSet/>
      <dgm:spPr/>
      <dgm:t>
        <a:bodyPr/>
        <a:lstStyle/>
        <a:p>
          <a:endParaRPr lang="ru-RU"/>
        </a:p>
      </dgm:t>
    </dgm:pt>
    <dgm:pt modelId="{2ADCD680-766E-4F93-954F-C0F0E17B6E68}" type="sibTrans" cxnId="{E328E4A8-0E58-4397-B3A2-E76547499AC1}">
      <dgm:prSet/>
      <dgm:spPr/>
      <dgm:t>
        <a:bodyPr/>
        <a:lstStyle/>
        <a:p>
          <a:endParaRPr lang="ru-RU"/>
        </a:p>
      </dgm:t>
    </dgm:pt>
    <dgm:pt modelId="{30BFAF47-661A-4AED-9F6E-0741088C59E8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скорректировать (разработать) программы развития ОО; организовать публичную защиту программ развития в срок до 01.08.2017 года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811630-81DE-4D92-8FC6-2248B60A8AB2}" type="parTrans" cxnId="{42BDC7F0-18FF-406F-9D84-0C034B8C1F7B}">
      <dgm:prSet/>
      <dgm:spPr/>
      <dgm:t>
        <a:bodyPr/>
        <a:lstStyle/>
        <a:p>
          <a:endParaRPr lang="ru-RU"/>
        </a:p>
      </dgm:t>
    </dgm:pt>
    <dgm:pt modelId="{54785F5B-4911-49E9-9369-C5A6A02E1535}" type="sibTrans" cxnId="{42BDC7F0-18FF-406F-9D84-0C034B8C1F7B}">
      <dgm:prSet/>
      <dgm:spPr/>
      <dgm:t>
        <a:bodyPr/>
        <a:lstStyle/>
        <a:p>
          <a:endParaRPr lang="ru-RU"/>
        </a:p>
      </dgm:t>
    </dgm:pt>
    <dgm:pt modelId="{EF6E2828-5A06-45E1-9E78-77230539CD0E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на уровне каждой ОО стратегический план по переводу ОО в эффективный режим работы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D34BD0-E471-4018-8DB3-759E1B0B62E3}" type="parTrans" cxnId="{65C9D017-B769-4FF5-9D00-58EAB7DC92FC}">
      <dgm:prSet/>
      <dgm:spPr/>
      <dgm:t>
        <a:bodyPr/>
        <a:lstStyle/>
        <a:p>
          <a:endParaRPr lang="ru-RU"/>
        </a:p>
      </dgm:t>
    </dgm:pt>
    <dgm:pt modelId="{1E4BFED4-FAEC-444D-9C8A-06F9960EE9EE}" type="sibTrans" cxnId="{65C9D017-B769-4FF5-9D00-58EAB7DC92FC}">
      <dgm:prSet/>
      <dgm:spPr/>
      <dgm:t>
        <a:bodyPr/>
        <a:lstStyle/>
        <a:p>
          <a:endParaRPr lang="ru-RU"/>
        </a:p>
      </dgm:t>
    </dgm:pt>
    <dgm:pt modelId="{62BDF9F8-AE2D-45BF-8181-2E1F985E6A09}" type="pres">
      <dgm:prSet presAssocID="{41465C8F-89EE-403A-AE51-D3F2BA32C3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918B3-2CD1-4B32-9995-6E47F896C755}" type="pres">
      <dgm:prSet presAssocID="{EF6E2828-5A06-45E1-9E78-77230539CD0E}" presName="parentLin" presStyleCnt="0"/>
      <dgm:spPr/>
    </dgm:pt>
    <dgm:pt modelId="{C8740819-387F-40AF-8A80-A6F02DD570AA}" type="pres">
      <dgm:prSet presAssocID="{EF6E2828-5A06-45E1-9E78-77230539CD0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087EA50-FC05-436D-8A45-BC92DC0BDBEB}" type="pres">
      <dgm:prSet presAssocID="{EF6E2828-5A06-45E1-9E78-77230539CD0E}" presName="parentText" presStyleLbl="node1" presStyleIdx="0" presStyleCnt="5" custScaleX="128082" custScaleY="328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F66CB-2ED7-4602-93BD-CA0EA16AB6CF}" type="pres">
      <dgm:prSet presAssocID="{EF6E2828-5A06-45E1-9E78-77230539CD0E}" presName="negativeSpace" presStyleCnt="0"/>
      <dgm:spPr/>
    </dgm:pt>
    <dgm:pt modelId="{1D77D574-F182-460D-BE91-5CCEF64674C4}" type="pres">
      <dgm:prSet presAssocID="{EF6E2828-5A06-45E1-9E78-77230539CD0E}" presName="childText" presStyleLbl="conFgAcc1" presStyleIdx="0" presStyleCnt="5">
        <dgm:presLayoutVars>
          <dgm:bulletEnabled val="1"/>
        </dgm:presLayoutVars>
      </dgm:prSet>
      <dgm:spPr>
        <a:solidFill>
          <a:schemeClr val="bg2">
            <a:lumMod val="50000"/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</dgm:pt>
    <dgm:pt modelId="{3A10D734-4CBF-4B43-9ED0-42BC3470D308}" type="pres">
      <dgm:prSet presAssocID="{1E4BFED4-FAEC-444D-9C8A-06F9960EE9EE}" presName="spaceBetweenRectangles" presStyleCnt="0"/>
      <dgm:spPr/>
    </dgm:pt>
    <dgm:pt modelId="{8C5EF558-C05D-41A5-8263-8D97A74668D9}" type="pres">
      <dgm:prSet presAssocID="{30BFAF47-661A-4AED-9F6E-0741088C59E8}" presName="parentLin" presStyleCnt="0"/>
      <dgm:spPr/>
    </dgm:pt>
    <dgm:pt modelId="{1E6BB1EC-9C12-42FF-8940-1C64EC86B09F}" type="pres">
      <dgm:prSet presAssocID="{30BFAF47-661A-4AED-9F6E-0741088C59E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341D3E0-2A04-49E8-B422-2E7DD952C373}" type="pres">
      <dgm:prSet presAssocID="{30BFAF47-661A-4AED-9F6E-0741088C59E8}" presName="parentText" presStyleLbl="node1" presStyleIdx="1" presStyleCnt="5" custScaleX="128081" custScaleY="305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137C8-C859-4884-89B4-D643DD15C07E}" type="pres">
      <dgm:prSet presAssocID="{30BFAF47-661A-4AED-9F6E-0741088C59E8}" presName="negativeSpace" presStyleCnt="0"/>
      <dgm:spPr/>
    </dgm:pt>
    <dgm:pt modelId="{A382B8C5-F1EE-4E61-96EE-8B7C0AD2F5D9}" type="pres">
      <dgm:prSet presAssocID="{30BFAF47-661A-4AED-9F6E-0741088C59E8}" presName="childText" presStyleLbl="conFgAcc1" presStyleIdx="1" presStyleCnt="5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5C4E6599-50C5-4018-8A61-BA9DF7D24CFF}" type="pres">
      <dgm:prSet presAssocID="{54785F5B-4911-49E9-9369-C5A6A02E1535}" presName="spaceBetweenRectangles" presStyleCnt="0"/>
      <dgm:spPr/>
    </dgm:pt>
    <dgm:pt modelId="{017E4BDF-B99A-4C65-9933-FEBEBE51AFA0}" type="pres">
      <dgm:prSet presAssocID="{99617CA4-65FA-43E1-A7A7-9279DDD56B31}" presName="parentLin" presStyleCnt="0"/>
      <dgm:spPr/>
    </dgm:pt>
    <dgm:pt modelId="{254C2939-45E0-41B9-B481-00A787F07CE7}" type="pres">
      <dgm:prSet presAssocID="{99617CA4-65FA-43E1-A7A7-9279DDD56B3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42A2CBD-D63B-4FBE-9DAE-68083AE95434}" type="pres">
      <dgm:prSet presAssocID="{99617CA4-65FA-43E1-A7A7-9279DDD56B31}" presName="parentText" presStyleLbl="node1" presStyleIdx="2" presStyleCnt="5" custScaleX="127844" custScaleY="2785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36A3A-B5F8-4019-8678-9C8427CDC0A9}" type="pres">
      <dgm:prSet presAssocID="{99617CA4-65FA-43E1-A7A7-9279DDD56B31}" presName="negativeSpace" presStyleCnt="0"/>
      <dgm:spPr/>
    </dgm:pt>
    <dgm:pt modelId="{E3FD151B-6E70-471D-9726-5A02AD87984D}" type="pres">
      <dgm:prSet presAssocID="{99617CA4-65FA-43E1-A7A7-9279DDD56B31}" presName="childText" presStyleLbl="conFgAcc1" presStyleIdx="2" presStyleCnt="5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8AFBD5B-C2CE-4C53-9C85-5404BF9FF017}" type="pres">
      <dgm:prSet presAssocID="{2ADCD680-766E-4F93-954F-C0F0E17B6E68}" presName="spaceBetweenRectangles" presStyleCnt="0"/>
      <dgm:spPr/>
    </dgm:pt>
    <dgm:pt modelId="{DE8D12AB-0A56-4E22-AD1A-4E5C22AA694D}" type="pres">
      <dgm:prSet presAssocID="{A98BCE20-3AF5-4B29-9935-327DDFCC8CC1}" presName="parentLin" presStyleCnt="0"/>
      <dgm:spPr/>
    </dgm:pt>
    <dgm:pt modelId="{09F73469-7D63-4AE6-829F-7521EB79AEF3}" type="pres">
      <dgm:prSet presAssocID="{A98BCE20-3AF5-4B29-9935-327DDFCC8CC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7070BA8-0738-4297-B1EA-2D681B018998}" type="pres">
      <dgm:prSet presAssocID="{A98BCE20-3AF5-4B29-9935-327DDFCC8CC1}" presName="parentText" presStyleLbl="node1" presStyleIdx="3" presStyleCnt="5" custScaleX="127845" custScaleY="276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10E89-9C7D-4DF8-9816-EADC6E045158}" type="pres">
      <dgm:prSet presAssocID="{A98BCE20-3AF5-4B29-9935-327DDFCC8CC1}" presName="negativeSpace" presStyleCnt="0"/>
      <dgm:spPr/>
    </dgm:pt>
    <dgm:pt modelId="{4515E646-FB9B-4E37-9F5B-53D1AFC26073}" type="pres">
      <dgm:prSet presAssocID="{A98BCE20-3AF5-4B29-9935-327DDFCC8CC1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375A6273-D2F5-4860-81B6-055727802F21}" type="pres">
      <dgm:prSet presAssocID="{015F7F52-BAA3-403A-8224-2FA2566EBD40}" presName="spaceBetweenRectangles" presStyleCnt="0"/>
      <dgm:spPr/>
    </dgm:pt>
    <dgm:pt modelId="{97F734C8-DEA3-42BE-8E52-A71357AFE253}" type="pres">
      <dgm:prSet presAssocID="{EA8AC2E2-6BF5-46E4-8433-E457C3DB75B4}" presName="parentLin" presStyleCnt="0"/>
      <dgm:spPr/>
    </dgm:pt>
    <dgm:pt modelId="{09A9EED9-E558-4795-A46C-7FAA06A93C5F}" type="pres">
      <dgm:prSet presAssocID="{EA8AC2E2-6BF5-46E4-8433-E457C3DB75B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985D7C1-7721-4DD1-8470-B8F858DCB7DB}" type="pres">
      <dgm:prSet presAssocID="{EA8AC2E2-6BF5-46E4-8433-E457C3DB75B4}" presName="parentText" presStyleLbl="node1" presStyleIdx="4" presStyleCnt="5" custScaleX="128814" custScaleY="276400" custLinFactNeighborX="-12609" custLinFactNeighborY="-4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F0E0F-3F35-486C-9353-D07D150C6A51}" type="pres">
      <dgm:prSet presAssocID="{EA8AC2E2-6BF5-46E4-8433-E457C3DB75B4}" presName="negativeSpace" presStyleCnt="0"/>
      <dgm:spPr/>
    </dgm:pt>
    <dgm:pt modelId="{1D223E53-2F16-4B2A-828E-9941D45649F7}" type="pres">
      <dgm:prSet presAssocID="{EA8AC2E2-6BF5-46E4-8433-E457C3DB75B4}" presName="childText" presStyleLbl="conFgAcc1" presStyleIdx="4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</dgm:pt>
  </dgm:ptLst>
  <dgm:cxnLst>
    <dgm:cxn modelId="{42BDC7F0-18FF-406F-9D84-0C034B8C1F7B}" srcId="{41465C8F-89EE-403A-AE51-D3F2BA32C343}" destId="{30BFAF47-661A-4AED-9F6E-0741088C59E8}" srcOrd="1" destOrd="0" parTransId="{6B811630-81DE-4D92-8FC6-2248B60A8AB2}" sibTransId="{54785F5B-4911-49E9-9369-C5A6A02E1535}"/>
    <dgm:cxn modelId="{F2A8FD6C-E540-4A0F-855F-EC39FE889124}" srcId="{41465C8F-89EE-403A-AE51-D3F2BA32C343}" destId="{A98BCE20-3AF5-4B29-9935-327DDFCC8CC1}" srcOrd="3" destOrd="0" parTransId="{CD84F78C-9C47-4CBA-98D3-CBFB0593EE50}" sibTransId="{015F7F52-BAA3-403A-8224-2FA2566EBD40}"/>
    <dgm:cxn modelId="{61024D02-C21A-4CFB-8725-88B33DF0D7A1}" type="presOf" srcId="{30BFAF47-661A-4AED-9F6E-0741088C59E8}" destId="{6341D3E0-2A04-49E8-B422-2E7DD952C373}" srcOrd="1" destOrd="0" presId="urn:microsoft.com/office/officeart/2005/8/layout/list1"/>
    <dgm:cxn modelId="{54EFEFF8-9538-4671-9D20-9EB5CE104716}" type="presOf" srcId="{41465C8F-89EE-403A-AE51-D3F2BA32C343}" destId="{62BDF9F8-AE2D-45BF-8181-2E1F985E6A09}" srcOrd="0" destOrd="0" presId="urn:microsoft.com/office/officeart/2005/8/layout/list1"/>
    <dgm:cxn modelId="{4F769966-FE40-4ADB-AA53-4FF129A69D21}" type="presOf" srcId="{EF6E2828-5A06-45E1-9E78-77230539CD0E}" destId="{C087EA50-FC05-436D-8A45-BC92DC0BDBEB}" srcOrd="1" destOrd="0" presId="urn:microsoft.com/office/officeart/2005/8/layout/list1"/>
    <dgm:cxn modelId="{9FF41EDD-2D76-442B-9CBE-541395859BE7}" srcId="{41465C8F-89EE-403A-AE51-D3F2BA32C343}" destId="{EA8AC2E2-6BF5-46E4-8433-E457C3DB75B4}" srcOrd="4" destOrd="0" parTransId="{F74EC45B-F533-4B12-B47C-5B1A240D0DC4}" sibTransId="{49313A61-3400-45B8-9076-3012ADCBCC0C}"/>
    <dgm:cxn modelId="{65C9D017-B769-4FF5-9D00-58EAB7DC92FC}" srcId="{41465C8F-89EE-403A-AE51-D3F2BA32C343}" destId="{EF6E2828-5A06-45E1-9E78-77230539CD0E}" srcOrd="0" destOrd="0" parTransId="{1BD34BD0-E471-4018-8DB3-759E1B0B62E3}" sibTransId="{1E4BFED4-FAEC-444D-9C8A-06F9960EE9EE}"/>
    <dgm:cxn modelId="{B4B3C12E-2ED4-4D60-93EC-2E5107F84AF5}" type="presOf" srcId="{99617CA4-65FA-43E1-A7A7-9279DDD56B31}" destId="{E42A2CBD-D63B-4FBE-9DAE-68083AE95434}" srcOrd="1" destOrd="0" presId="urn:microsoft.com/office/officeart/2005/8/layout/list1"/>
    <dgm:cxn modelId="{43891060-41A4-45C3-B59C-6A0991DADA4B}" type="presOf" srcId="{99617CA4-65FA-43E1-A7A7-9279DDD56B31}" destId="{254C2939-45E0-41B9-B481-00A787F07CE7}" srcOrd="0" destOrd="0" presId="urn:microsoft.com/office/officeart/2005/8/layout/list1"/>
    <dgm:cxn modelId="{D21FC87B-E2BD-495A-9CF6-211518818A92}" type="presOf" srcId="{EA8AC2E2-6BF5-46E4-8433-E457C3DB75B4}" destId="{09A9EED9-E558-4795-A46C-7FAA06A93C5F}" srcOrd="0" destOrd="0" presId="urn:microsoft.com/office/officeart/2005/8/layout/list1"/>
    <dgm:cxn modelId="{BF8ED682-6E7F-4005-A61B-0E69FDB1B07A}" type="presOf" srcId="{A98BCE20-3AF5-4B29-9935-327DDFCC8CC1}" destId="{09F73469-7D63-4AE6-829F-7521EB79AEF3}" srcOrd="0" destOrd="0" presId="urn:microsoft.com/office/officeart/2005/8/layout/list1"/>
    <dgm:cxn modelId="{E565E297-FBF9-41B5-86A8-29829A8F557C}" type="presOf" srcId="{EA8AC2E2-6BF5-46E4-8433-E457C3DB75B4}" destId="{F985D7C1-7721-4DD1-8470-B8F858DCB7DB}" srcOrd="1" destOrd="0" presId="urn:microsoft.com/office/officeart/2005/8/layout/list1"/>
    <dgm:cxn modelId="{009459C3-E26D-4B5F-82E6-A4A8C90B65D2}" type="presOf" srcId="{A98BCE20-3AF5-4B29-9935-327DDFCC8CC1}" destId="{17070BA8-0738-4297-B1EA-2D681B018998}" srcOrd="1" destOrd="0" presId="urn:microsoft.com/office/officeart/2005/8/layout/list1"/>
    <dgm:cxn modelId="{0B75CD9E-D4CA-490D-8318-20F05DA98CC2}" type="presOf" srcId="{EF6E2828-5A06-45E1-9E78-77230539CD0E}" destId="{C8740819-387F-40AF-8A80-A6F02DD570AA}" srcOrd="0" destOrd="0" presId="urn:microsoft.com/office/officeart/2005/8/layout/list1"/>
    <dgm:cxn modelId="{E88A134B-3CBF-4B89-9327-51897DF12B52}" type="presOf" srcId="{30BFAF47-661A-4AED-9F6E-0741088C59E8}" destId="{1E6BB1EC-9C12-42FF-8940-1C64EC86B09F}" srcOrd="0" destOrd="0" presId="urn:microsoft.com/office/officeart/2005/8/layout/list1"/>
    <dgm:cxn modelId="{E328E4A8-0E58-4397-B3A2-E76547499AC1}" srcId="{41465C8F-89EE-403A-AE51-D3F2BA32C343}" destId="{99617CA4-65FA-43E1-A7A7-9279DDD56B31}" srcOrd="2" destOrd="0" parTransId="{0527AE63-2326-41AD-8B2C-1476BEC9C90A}" sibTransId="{2ADCD680-766E-4F93-954F-C0F0E17B6E68}"/>
    <dgm:cxn modelId="{D9C41DE3-A231-43CA-86AA-02E4A06C9CAD}" type="presParOf" srcId="{62BDF9F8-AE2D-45BF-8181-2E1F985E6A09}" destId="{871918B3-2CD1-4B32-9995-6E47F896C755}" srcOrd="0" destOrd="0" presId="urn:microsoft.com/office/officeart/2005/8/layout/list1"/>
    <dgm:cxn modelId="{9822AFAA-17C4-4853-A78E-EE494DF41C9D}" type="presParOf" srcId="{871918B3-2CD1-4B32-9995-6E47F896C755}" destId="{C8740819-387F-40AF-8A80-A6F02DD570AA}" srcOrd="0" destOrd="0" presId="urn:microsoft.com/office/officeart/2005/8/layout/list1"/>
    <dgm:cxn modelId="{52EE8137-04CC-4016-82E4-60D45434BD91}" type="presParOf" srcId="{871918B3-2CD1-4B32-9995-6E47F896C755}" destId="{C087EA50-FC05-436D-8A45-BC92DC0BDBEB}" srcOrd="1" destOrd="0" presId="urn:microsoft.com/office/officeart/2005/8/layout/list1"/>
    <dgm:cxn modelId="{4006EA2F-4D0E-4208-A8EA-658E9F5C48E2}" type="presParOf" srcId="{62BDF9F8-AE2D-45BF-8181-2E1F985E6A09}" destId="{D2FF66CB-2ED7-4602-93BD-CA0EA16AB6CF}" srcOrd="1" destOrd="0" presId="urn:microsoft.com/office/officeart/2005/8/layout/list1"/>
    <dgm:cxn modelId="{A3D012CD-E109-41E4-AECD-BBD3F4DB8BD0}" type="presParOf" srcId="{62BDF9F8-AE2D-45BF-8181-2E1F985E6A09}" destId="{1D77D574-F182-460D-BE91-5CCEF64674C4}" srcOrd="2" destOrd="0" presId="urn:microsoft.com/office/officeart/2005/8/layout/list1"/>
    <dgm:cxn modelId="{5DD15E2D-284A-4133-BEA4-FA95462BAE2C}" type="presParOf" srcId="{62BDF9F8-AE2D-45BF-8181-2E1F985E6A09}" destId="{3A10D734-4CBF-4B43-9ED0-42BC3470D308}" srcOrd="3" destOrd="0" presId="urn:microsoft.com/office/officeart/2005/8/layout/list1"/>
    <dgm:cxn modelId="{4B418A93-63E6-4D29-BA0B-5FEF44020C55}" type="presParOf" srcId="{62BDF9F8-AE2D-45BF-8181-2E1F985E6A09}" destId="{8C5EF558-C05D-41A5-8263-8D97A74668D9}" srcOrd="4" destOrd="0" presId="urn:microsoft.com/office/officeart/2005/8/layout/list1"/>
    <dgm:cxn modelId="{8076BFBA-4A59-44F4-A42F-C3F4B3F1139C}" type="presParOf" srcId="{8C5EF558-C05D-41A5-8263-8D97A74668D9}" destId="{1E6BB1EC-9C12-42FF-8940-1C64EC86B09F}" srcOrd="0" destOrd="0" presId="urn:microsoft.com/office/officeart/2005/8/layout/list1"/>
    <dgm:cxn modelId="{A0A2C16B-188B-42A1-BB77-F11E889DF190}" type="presParOf" srcId="{8C5EF558-C05D-41A5-8263-8D97A74668D9}" destId="{6341D3E0-2A04-49E8-B422-2E7DD952C373}" srcOrd="1" destOrd="0" presId="urn:microsoft.com/office/officeart/2005/8/layout/list1"/>
    <dgm:cxn modelId="{E382BB73-7213-4C10-83B9-7FE229A06B02}" type="presParOf" srcId="{62BDF9F8-AE2D-45BF-8181-2E1F985E6A09}" destId="{B71137C8-C859-4884-89B4-D643DD15C07E}" srcOrd="5" destOrd="0" presId="urn:microsoft.com/office/officeart/2005/8/layout/list1"/>
    <dgm:cxn modelId="{D57CE157-A493-4B86-BC1D-41C77D1EE57B}" type="presParOf" srcId="{62BDF9F8-AE2D-45BF-8181-2E1F985E6A09}" destId="{A382B8C5-F1EE-4E61-96EE-8B7C0AD2F5D9}" srcOrd="6" destOrd="0" presId="urn:microsoft.com/office/officeart/2005/8/layout/list1"/>
    <dgm:cxn modelId="{D858D23F-0B98-4154-B4DD-DF2D140F8646}" type="presParOf" srcId="{62BDF9F8-AE2D-45BF-8181-2E1F985E6A09}" destId="{5C4E6599-50C5-4018-8A61-BA9DF7D24CFF}" srcOrd="7" destOrd="0" presId="urn:microsoft.com/office/officeart/2005/8/layout/list1"/>
    <dgm:cxn modelId="{7D5D6C37-A74B-4161-9AFD-7EB7470E9783}" type="presParOf" srcId="{62BDF9F8-AE2D-45BF-8181-2E1F985E6A09}" destId="{017E4BDF-B99A-4C65-9933-FEBEBE51AFA0}" srcOrd="8" destOrd="0" presId="urn:microsoft.com/office/officeart/2005/8/layout/list1"/>
    <dgm:cxn modelId="{8553F4D1-8F17-4F12-912A-D031636832E8}" type="presParOf" srcId="{017E4BDF-B99A-4C65-9933-FEBEBE51AFA0}" destId="{254C2939-45E0-41B9-B481-00A787F07CE7}" srcOrd="0" destOrd="0" presId="urn:microsoft.com/office/officeart/2005/8/layout/list1"/>
    <dgm:cxn modelId="{06C12949-E103-4634-9B80-7747995C3057}" type="presParOf" srcId="{017E4BDF-B99A-4C65-9933-FEBEBE51AFA0}" destId="{E42A2CBD-D63B-4FBE-9DAE-68083AE95434}" srcOrd="1" destOrd="0" presId="urn:microsoft.com/office/officeart/2005/8/layout/list1"/>
    <dgm:cxn modelId="{2F4C7BBA-54F6-4AFC-8CBA-6158A120E9A3}" type="presParOf" srcId="{62BDF9F8-AE2D-45BF-8181-2E1F985E6A09}" destId="{B4936A3A-B5F8-4019-8678-9C8427CDC0A9}" srcOrd="9" destOrd="0" presId="urn:microsoft.com/office/officeart/2005/8/layout/list1"/>
    <dgm:cxn modelId="{3C287A5B-0BD8-4BDD-99FD-E2B6D5D58F48}" type="presParOf" srcId="{62BDF9F8-AE2D-45BF-8181-2E1F985E6A09}" destId="{E3FD151B-6E70-471D-9726-5A02AD87984D}" srcOrd="10" destOrd="0" presId="urn:microsoft.com/office/officeart/2005/8/layout/list1"/>
    <dgm:cxn modelId="{26CA6DC0-20E1-41C4-857E-B69B4A8397A2}" type="presParOf" srcId="{62BDF9F8-AE2D-45BF-8181-2E1F985E6A09}" destId="{98AFBD5B-C2CE-4C53-9C85-5404BF9FF017}" srcOrd="11" destOrd="0" presId="urn:microsoft.com/office/officeart/2005/8/layout/list1"/>
    <dgm:cxn modelId="{DDA2277C-1038-4D97-8669-326832020F6C}" type="presParOf" srcId="{62BDF9F8-AE2D-45BF-8181-2E1F985E6A09}" destId="{DE8D12AB-0A56-4E22-AD1A-4E5C22AA694D}" srcOrd="12" destOrd="0" presId="urn:microsoft.com/office/officeart/2005/8/layout/list1"/>
    <dgm:cxn modelId="{EA9C2AF6-B325-4154-A316-47DCAAB9506A}" type="presParOf" srcId="{DE8D12AB-0A56-4E22-AD1A-4E5C22AA694D}" destId="{09F73469-7D63-4AE6-829F-7521EB79AEF3}" srcOrd="0" destOrd="0" presId="urn:microsoft.com/office/officeart/2005/8/layout/list1"/>
    <dgm:cxn modelId="{B4A2B60B-F9FE-44CC-A501-194E86E68F4E}" type="presParOf" srcId="{DE8D12AB-0A56-4E22-AD1A-4E5C22AA694D}" destId="{17070BA8-0738-4297-B1EA-2D681B018998}" srcOrd="1" destOrd="0" presId="urn:microsoft.com/office/officeart/2005/8/layout/list1"/>
    <dgm:cxn modelId="{779B423B-9DFB-4C6D-8549-45C0C4B429C5}" type="presParOf" srcId="{62BDF9F8-AE2D-45BF-8181-2E1F985E6A09}" destId="{4D410E89-9C7D-4DF8-9816-EADC6E045158}" srcOrd="13" destOrd="0" presId="urn:microsoft.com/office/officeart/2005/8/layout/list1"/>
    <dgm:cxn modelId="{DA9C1FCE-5C5D-4CC8-ABB1-C2F0F6FE1ABE}" type="presParOf" srcId="{62BDF9F8-AE2D-45BF-8181-2E1F985E6A09}" destId="{4515E646-FB9B-4E37-9F5B-53D1AFC26073}" srcOrd="14" destOrd="0" presId="urn:microsoft.com/office/officeart/2005/8/layout/list1"/>
    <dgm:cxn modelId="{3F41B66D-6B30-4C28-BFFB-17788A046C64}" type="presParOf" srcId="{62BDF9F8-AE2D-45BF-8181-2E1F985E6A09}" destId="{375A6273-D2F5-4860-81B6-055727802F21}" srcOrd="15" destOrd="0" presId="urn:microsoft.com/office/officeart/2005/8/layout/list1"/>
    <dgm:cxn modelId="{38B125E4-23E1-42C1-83E1-61E573795E23}" type="presParOf" srcId="{62BDF9F8-AE2D-45BF-8181-2E1F985E6A09}" destId="{97F734C8-DEA3-42BE-8E52-A71357AFE253}" srcOrd="16" destOrd="0" presId="urn:microsoft.com/office/officeart/2005/8/layout/list1"/>
    <dgm:cxn modelId="{1AE70903-4573-4FF3-9B99-341756FC3DC9}" type="presParOf" srcId="{97F734C8-DEA3-42BE-8E52-A71357AFE253}" destId="{09A9EED9-E558-4795-A46C-7FAA06A93C5F}" srcOrd="0" destOrd="0" presId="urn:microsoft.com/office/officeart/2005/8/layout/list1"/>
    <dgm:cxn modelId="{224C534F-85BD-40B8-B681-5A0C342A12A8}" type="presParOf" srcId="{97F734C8-DEA3-42BE-8E52-A71357AFE253}" destId="{F985D7C1-7721-4DD1-8470-B8F858DCB7DB}" srcOrd="1" destOrd="0" presId="urn:microsoft.com/office/officeart/2005/8/layout/list1"/>
    <dgm:cxn modelId="{81BD8C2B-64AD-4097-BE88-4923878658EC}" type="presParOf" srcId="{62BDF9F8-AE2D-45BF-8181-2E1F985E6A09}" destId="{00CF0E0F-3F35-486C-9353-D07D150C6A51}" srcOrd="17" destOrd="0" presId="urn:microsoft.com/office/officeart/2005/8/layout/list1"/>
    <dgm:cxn modelId="{2931F215-6111-49BA-8A41-9A6CD77D06D0}" type="presParOf" srcId="{62BDF9F8-AE2D-45BF-8181-2E1F985E6A09}" destId="{1D223E53-2F16-4B2A-828E-9941D45649F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DCF66-61D8-400B-B212-DB9F43A4B8C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8EB178-4884-4448-9C70-8D25379B0582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доля детей из неполных семей составляет от 17 до 52 %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832D89E-7B21-48EC-8657-8A50BE2D6AA0}" type="parTrans" cxnId="{4078101D-13E0-4E3E-818D-369F03EDB604}">
      <dgm:prSet/>
      <dgm:spPr/>
      <dgm:t>
        <a:bodyPr/>
        <a:lstStyle/>
        <a:p>
          <a:endParaRPr lang="ru-RU"/>
        </a:p>
      </dgm:t>
    </dgm:pt>
    <dgm:pt modelId="{69ADF729-CB06-4F77-815E-EECE33772272}" type="sibTrans" cxnId="{4078101D-13E0-4E3E-818D-369F03EDB604}">
      <dgm:prSet/>
      <dgm:spPr/>
      <dgm:t>
        <a:bodyPr/>
        <a:lstStyle/>
        <a:p>
          <a:endParaRPr lang="ru-RU"/>
        </a:p>
      </dgm:t>
    </dgm:pt>
    <dgm:pt modelId="{FC439ED5-888F-4B5D-889A-AE59346E0044}">
      <dgm:prSet custT="1"/>
      <dgm:spPr>
        <a:solidFill>
          <a:srgbClr val="00B05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9 ОО нет ни одной семьи обучающихся, где оба родителя имеют высшее образование, в 5 ОО эта доля составляет всего от 2 до 4%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F09FC6F-F763-42D6-B45D-62FC6F6CA77D}" type="parTrans" cxnId="{B90E5AA8-1947-4ABB-A965-DB93EBE4A29A}">
      <dgm:prSet/>
      <dgm:spPr/>
      <dgm:t>
        <a:bodyPr/>
        <a:lstStyle/>
        <a:p>
          <a:endParaRPr lang="ru-RU"/>
        </a:p>
      </dgm:t>
    </dgm:pt>
    <dgm:pt modelId="{5FCF299F-14D6-41B4-9A41-7245926229E5}" type="sibTrans" cxnId="{B90E5AA8-1947-4ABB-A965-DB93EBE4A29A}">
      <dgm:prSet/>
      <dgm:spPr/>
      <dgm:t>
        <a:bodyPr/>
        <a:lstStyle/>
        <a:p>
          <a:endParaRPr lang="ru-RU"/>
        </a:p>
      </dgm:t>
    </dgm:pt>
    <dgm:pt modelId="{0A791018-5F6F-4078-A076-EA93901B6A8C}">
      <dgm:prSet custT="1"/>
      <dgm:spPr>
        <a:solidFill>
          <a:srgbClr val="FF7C8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4 ОО отсутствуют обучающиеся, состоящие на ВШК, в остальных – от 3 до 22,5% 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87419F-B8A2-4395-8587-6FE6E6B4D0CD}" type="parTrans" cxnId="{2649B57B-1E6E-4734-BE76-7281CFF22584}">
      <dgm:prSet/>
      <dgm:spPr/>
      <dgm:t>
        <a:bodyPr/>
        <a:lstStyle/>
        <a:p>
          <a:endParaRPr lang="ru-RU"/>
        </a:p>
      </dgm:t>
    </dgm:pt>
    <dgm:pt modelId="{6E4CE248-9379-4BF7-BDAD-6F7F3BEBDC9F}" type="sibTrans" cxnId="{2649B57B-1E6E-4734-BE76-7281CFF22584}">
      <dgm:prSet/>
      <dgm:spPr/>
      <dgm:t>
        <a:bodyPr/>
        <a:lstStyle/>
        <a:p>
          <a:endParaRPr lang="ru-RU"/>
        </a:p>
      </dgm:t>
    </dgm:pt>
    <dgm:pt modelId="{C0169B17-4418-49A5-A35C-547A6AADC5FF}" type="pres">
      <dgm:prSet presAssocID="{BDDDCF66-61D8-400B-B212-DB9F43A4B8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2C8782-244A-455A-92A4-9AEE1DA000FE}" type="pres">
      <dgm:prSet presAssocID="{F68EB178-4884-4448-9C70-8D25379B0582}" presName="composite" presStyleCnt="0"/>
      <dgm:spPr/>
    </dgm:pt>
    <dgm:pt modelId="{1DB1FDE6-4A90-42E1-B626-6EE1D6D74F5D}" type="pres">
      <dgm:prSet presAssocID="{F68EB178-4884-4448-9C70-8D25379B0582}" presName="imgShp" presStyleLbl="fgImgPlace1" presStyleIdx="0" presStyleCnt="3" custLinFactNeighborX="-43004" custLinFactNeighborY="-126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08960088-227E-4B2E-A421-D06C4E8E52FE}" type="pres">
      <dgm:prSet presAssocID="{F68EB178-4884-4448-9C70-8D25379B0582}" presName="txShp" presStyleLbl="node1" presStyleIdx="0" presStyleCnt="3" custScaleX="113832" custLinFactNeighborX="14081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08954-1FD3-4164-887C-59C2521BE67C}" type="pres">
      <dgm:prSet presAssocID="{69ADF729-CB06-4F77-815E-EECE33772272}" presName="spacing" presStyleCnt="0"/>
      <dgm:spPr/>
    </dgm:pt>
    <dgm:pt modelId="{60AEE878-E605-43C1-A4DE-1F0A40AFD353}" type="pres">
      <dgm:prSet presAssocID="{FC439ED5-888F-4B5D-889A-AE59346E0044}" presName="composite" presStyleCnt="0"/>
      <dgm:spPr/>
    </dgm:pt>
    <dgm:pt modelId="{D9ED6957-E441-4ACA-AB59-9BF003913562}" type="pres">
      <dgm:prSet presAssocID="{FC439ED5-888F-4B5D-889A-AE59346E0044}" presName="imgShp" presStyleLbl="fgImgPlace1" presStyleIdx="1" presStyleCnt="3" custLinFactNeighborX="-42231" custLinFactNeighborY="1147"/>
      <dgm:spPr>
        <a:solidFill>
          <a:schemeClr val="accent3">
            <a:lumMod val="50000"/>
          </a:schemeClr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4FFAB325-171D-408A-894C-ADBDD60D1CF3}" type="pres">
      <dgm:prSet presAssocID="{FC439ED5-888F-4B5D-889A-AE59346E0044}" presName="txShp" presStyleLbl="node1" presStyleIdx="1" presStyleCnt="3" custScaleX="114576" custLinFactNeighborX="14639" custLinFactNeighborY="-1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9839F-6D19-412A-AB5E-C06D0E22124E}" type="pres">
      <dgm:prSet presAssocID="{5FCF299F-14D6-41B4-9A41-7245926229E5}" presName="spacing" presStyleCnt="0"/>
      <dgm:spPr/>
    </dgm:pt>
    <dgm:pt modelId="{C8E73999-3E9D-497A-87B5-F71C12E4CE49}" type="pres">
      <dgm:prSet presAssocID="{0A791018-5F6F-4078-A076-EA93901B6A8C}" presName="composite" presStyleCnt="0"/>
      <dgm:spPr/>
    </dgm:pt>
    <dgm:pt modelId="{CA181CA5-997B-4703-A145-A5970DF11388}" type="pres">
      <dgm:prSet presAssocID="{0A791018-5F6F-4078-A076-EA93901B6A8C}" presName="imgShp" presStyleLbl="fgImgPlace1" presStyleIdx="2" presStyleCnt="3" custLinFactNeighborX="-42231" custLinFactNeighborY="-5917"/>
      <dgm:spPr>
        <a:solidFill>
          <a:srgbClr val="FF0000"/>
        </a:solidFill>
        <a:ln>
          <a:solidFill>
            <a:srgbClr val="FF7C80"/>
          </a:solidFill>
        </a:ln>
      </dgm:spPr>
      <dgm:t>
        <a:bodyPr/>
        <a:lstStyle/>
        <a:p>
          <a:endParaRPr lang="ru-RU"/>
        </a:p>
      </dgm:t>
    </dgm:pt>
    <dgm:pt modelId="{937CEF9C-214E-41C2-BC97-87EA5EC6C01C}" type="pres">
      <dgm:prSet presAssocID="{0A791018-5F6F-4078-A076-EA93901B6A8C}" presName="txShp" presStyleLbl="node1" presStyleIdx="2" presStyleCnt="3" custScaleX="114576" custLinFactNeighborX="14639" custLinFactNeighborY="-11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A17E0-5650-4922-B20D-C1B8FF96DF07}" type="presOf" srcId="{BDDDCF66-61D8-400B-B212-DB9F43A4B8C9}" destId="{C0169B17-4418-49A5-A35C-547A6AADC5FF}" srcOrd="0" destOrd="0" presId="urn:microsoft.com/office/officeart/2005/8/layout/vList3#1"/>
    <dgm:cxn modelId="{2649B57B-1E6E-4734-BE76-7281CFF22584}" srcId="{BDDDCF66-61D8-400B-B212-DB9F43A4B8C9}" destId="{0A791018-5F6F-4078-A076-EA93901B6A8C}" srcOrd="2" destOrd="0" parTransId="{2487419F-B8A2-4395-8587-6FE6E6B4D0CD}" sibTransId="{6E4CE248-9379-4BF7-BDAD-6F7F3BEBDC9F}"/>
    <dgm:cxn modelId="{4078101D-13E0-4E3E-818D-369F03EDB604}" srcId="{BDDDCF66-61D8-400B-B212-DB9F43A4B8C9}" destId="{F68EB178-4884-4448-9C70-8D25379B0582}" srcOrd="0" destOrd="0" parTransId="{3832D89E-7B21-48EC-8657-8A50BE2D6AA0}" sibTransId="{69ADF729-CB06-4F77-815E-EECE33772272}"/>
    <dgm:cxn modelId="{C9472BBC-E475-4A45-AEB7-7E7A73482BEB}" type="presOf" srcId="{0A791018-5F6F-4078-A076-EA93901B6A8C}" destId="{937CEF9C-214E-41C2-BC97-87EA5EC6C01C}" srcOrd="0" destOrd="0" presId="urn:microsoft.com/office/officeart/2005/8/layout/vList3#1"/>
    <dgm:cxn modelId="{F47CD347-4929-4FF4-8E61-C89B85262034}" type="presOf" srcId="{F68EB178-4884-4448-9C70-8D25379B0582}" destId="{08960088-227E-4B2E-A421-D06C4E8E52FE}" srcOrd="0" destOrd="0" presId="urn:microsoft.com/office/officeart/2005/8/layout/vList3#1"/>
    <dgm:cxn modelId="{B90E5AA8-1947-4ABB-A965-DB93EBE4A29A}" srcId="{BDDDCF66-61D8-400B-B212-DB9F43A4B8C9}" destId="{FC439ED5-888F-4B5D-889A-AE59346E0044}" srcOrd="1" destOrd="0" parTransId="{6F09FC6F-F763-42D6-B45D-62FC6F6CA77D}" sibTransId="{5FCF299F-14D6-41B4-9A41-7245926229E5}"/>
    <dgm:cxn modelId="{FCB74914-3AFC-4D23-93EF-05011CB62137}" type="presOf" srcId="{FC439ED5-888F-4B5D-889A-AE59346E0044}" destId="{4FFAB325-171D-408A-894C-ADBDD60D1CF3}" srcOrd="0" destOrd="0" presId="urn:microsoft.com/office/officeart/2005/8/layout/vList3#1"/>
    <dgm:cxn modelId="{FC610335-862A-46FA-87C9-4BEC3E145367}" type="presParOf" srcId="{C0169B17-4418-49A5-A35C-547A6AADC5FF}" destId="{CE2C8782-244A-455A-92A4-9AEE1DA000FE}" srcOrd="0" destOrd="0" presId="urn:microsoft.com/office/officeart/2005/8/layout/vList3#1"/>
    <dgm:cxn modelId="{05A08D8B-FD05-4181-90EE-917BCB9E04BD}" type="presParOf" srcId="{CE2C8782-244A-455A-92A4-9AEE1DA000FE}" destId="{1DB1FDE6-4A90-42E1-B626-6EE1D6D74F5D}" srcOrd="0" destOrd="0" presId="urn:microsoft.com/office/officeart/2005/8/layout/vList3#1"/>
    <dgm:cxn modelId="{072DD24F-FBEB-42F1-9375-29944EB52823}" type="presParOf" srcId="{CE2C8782-244A-455A-92A4-9AEE1DA000FE}" destId="{08960088-227E-4B2E-A421-D06C4E8E52FE}" srcOrd="1" destOrd="0" presId="urn:microsoft.com/office/officeart/2005/8/layout/vList3#1"/>
    <dgm:cxn modelId="{A716C191-5D49-439F-ACDD-7AB6871B38CA}" type="presParOf" srcId="{C0169B17-4418-49A5-A35C-547A6AADC5FF}" destId="{86F08954-1FD3-4164-887C-59C2521BE67C}" srcOrd="1" destOrd="0" presId="urn:microsoft.com/office/officeart/2005/8/layout/vList3#1"/>
    <dgm:cxn modelId="{37D2787E-9CF4-4256-ADCF-9D613C0DBEDC}" type="presParOf" srcId="{C0169B17-4418-49A5-A35C-547A6AADC5FF}" destId="{60AEE878-E605-43C1-A4DE-1F0A40AFD353}" srcOrd="2" destOrd="0" presId="urn:microsoft.com/office/officeart/2005/8/layout/vList3#1"/>
    <dgm:cxn modelId="{5A5AE98E-FECD-4E39-AA08-9F0EE22EFCC8}" type="presParOf" srcId="{60AEE878-E605-43C1-A4DE-1F0A40AFD353}" destId="{D9ED6957-E441-4ACA-AB59-9BF003913562}" srcOrd="0" destOrd="0" presId="urn:microsoft.com/office/officeart/2005/8/layout/vList3#1"/>
    <dgm:cxn modelId="{74A5D76B-6071-4F04-BC11-EB301DF9E8E1}" type="presParOf" srcId="{60AEE878-E605-43C1-A4DE-1F0A40AFD353}" destId="{4FFAB325-171D-408A-894C-ADBDD60D1CF3}" srcOrd="1" destOrd="0" presId="urn:microsoft.com/office/officeart/2005/8/layout/vList3#1"/>
    <dgm:cxn modelId="{E589A4F9-6B06-4D7F-A661-83389551322E}" type="presParOf" srcId="{C0169B17-4418-49A5-A35C-547A6AADC5FF}" destId="{C889839F-6D19-412A-AB5E-C06D0E22124E}" srcOrd="3" destOrd="0" presId="urn:microsoft.com/office/officeart/2005/8/layout/vList3#1"/>
    <dgm:cxn modelId="{9C0FD1A7-D769-40B4-AC17-E725ACFFBC8B}" type="presParOf" srcId="{C0169B17-4418-49A5-A35C-547A6AADC5FF}" destId="{C8E73999-3E9D-497A-87B5-F71C12E4CE49}" srcOrd="4" destOrd="0" presId="urn:microsoft.com/office/officeart/2005/8/layout/vList3#1"/>
    <dgm:cxn modelId="{BA8F7D96-4249-4BDF-A276-F93989EEE1B3}" type="presParOf" srcId="{C8E73999-3E9D-497A-87B5-F71C12E4CE49}" destId="{CA181CA5-997B-4703-A145-A5970DF11388}" srcOrd="0" destOrd="0" presId="urn:microsoft.com/office/officeart/2005/8/layout/vList3#1"/>
    <dgm:cxn modelId="{C110FAB0-074A-4D5B-958B-7C97E34D6B9A}" type="presParOf" srcId="{C8E73999-3E9D-497A-87B5-F71C12E4CE49}" destId="{937CEF9C-214E-41C2-BC97-87EA5EC6C01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58060-41D2-49D8-9CD0-329421FB498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4D4582-0373-45BE-A92A-3608D5E06787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и реализация муниципальной программы (плана) поддержки общеобразовательных организаций, показывающих низкие результаты</a:t>
          </a:r>
          <a:r>
            <a: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 работающих в сложных условиях</a:t>
          </a:r>
          <a:endParaRPr lang="ru-RU" sz="16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5584D5F-3216-489E-90C9-681A4C759BDB}" type="parTrans" cxnId="{67BA1C62-1C3D-422E-AAE6-70D3911DB611}">
      <dgm:prSet/>
      <dgm:spPr/>
      <dgm:t>
        <a:bodyPr/>
        <a:lstStyle/>
        <a:p>
          <a:endParaRPr lang="ru-RU"/>
        </a:p>
      </dgm:t>
    </dgm:pt>
    <dgm:pt modelId="{70D9A39F-DABE-4D95-BEF3-F3EC3D9E8389}" type="sibTrans" cxnId="{67BA1C62-1C3D-422E-AAE6-70D3911DB611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F5449CDA-38AA-431D-BF8C-87D3D17BC77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условий для развития партнерства между школами</a:t>
          </a:r>
          <a:endParaRPr lang="ru-RU" sz="16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B9AA5F7-AECB-4A74-874C-B3C796C3B958}" type="parTrans" cxnId="{FD369773-5B5E-4BBE-8776-FFBCD5A0BCCE}">
      <dgm:prSet/>
      <dgm:spPr/>
      <dgm:t>
        <a:bodyPr/>
        <a:lstStyle/>
        <a:p>
          <a:endParaRPr lang="ru-RU"/>
        </a:p>
      </dgm:t>
    </dgm:pt>
    <dgm:pt modelId="{A701A56A-DC83-41FF-B6E0-0E3EAFEED91B}" type="sibTrans" cxnId="{FD369773-5B5E-4BBE-8776-FFBCD5A0BCCE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EE83D57-22FE-4207-8014-542E8BD8C185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профессиональных сообществ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B47F12-8D4A-476A-BE1D-3621910745C8}" type="parTrans" cxnId="{14C27C11-28D0-46D3-A5CC-DE186ED0EC3B}">
      <dgm:prSet/>
      <dgm:spPr/>
      <dgm:t>
        <a:bodyPr/>
        <a:lstStyle/>
        <a:p>
          <a:endParaRPr lang="ru-RU"/>
        </a:p>
      </dgm:t>
    </dgm:pt>
    <dgm:pt modelId="{17E205DE-0113-4C19-BE77-6241C1BF564C}" type="sibTrans" cxnId="{14C27C11-28D0-46D3-A5CC-DE186ED0EC3B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8C27046D-9C2B-4C9D-8A7C-A86DC0EF6609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Привлечение родителей и общественности к сотрудничеству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859BE85-6349-4F37-A6F4-14CEA8255C49}" type="parTrans" cxnId="{A8137CED-85BC-42A4-A32D-B7C7BB982960}">
      <dgm:prSet/>
      <dgm:spPr/>
      <dgm:t>
        <a:bodyPr/>
        <a:lstStyle/>
        <a:p>
          <a:endParaRPr lang="ru-RU"/>
        </a:p>
      </dgm:t>
    </dgm:pt>
    <dgm:pt modelId="{5A075E0C-B621-4C22-BB97-74D24403A652}" type="sibTrans" cxnId="{A8137CED-85BC-42A4-A32D-B7C7BB98296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F999DED5-5258-437F-8A2C-B0624387267B}">
      <dgm:prSet custT="1"/>
      <dgm:spPr>
        <a:solidFill>
          <a:schemeClr val="bg1">
            <a:lumMod val="9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Выявление и создание условий для перехода общеобразовательных организаций, показывающих низкие результаты и работающих в сложных условиях, в эффективный режим работы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2A60C2-7F2E-4D53-A863-DBA430E384EF}" type="parTrans" cxnId="{C5DA5F3E-177C-45A3-9797-678C79C25486}">
      <dgm:prSet/>
      <dgm:spPr/>
      <dgm:t>
        <a:bodyPr/>
        <a:lstStyle/>
        <a:p>
          <a:endParaRPr lang="ru-RU"/>
        </a:p>
      </dgm:t>
    </dgm:pt>
    <dgm:pt modelId="{BBA967B5-8F2C-4BFE-97B3-C46BAD8B8CBE}" type="sibTrans" cxnId="{C5DA5F3E-177C-45A3-9797-678C79C25486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4366F605-D95D-416C-9BAE-383B289F73B3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Оказание методической и консультационной помощи по переходу общеобразовательных организаций в эффективный режим работы 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CCE979-4A2F-4E77-943A-35638305CA00}" type="parTrans" cxnId="{A8F06D63-0152-46DD-9DE6-5CBE0CC46539}">
      <dgm:prSet/>
      <dgm:spPr/>
      <dgm:t>
        <a:bodyPr/>
        <a:lstStyle/>
        <a:p>
          <a:endParaRPr lang="ru-RU"/>
        </a:p>
      </dgm:t>
    </dgm:pt>
    <dgm:pt modelId="{17CFEE79-3119-49E9-AEE8-06728B261B68}" type="sibTrans" cxnId="{A8F06D63-0152-46DD-9DE6-5CBE0CC46539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FCECE9B0-4B61-4100-8595-AB41A7104DE0}" type="pres">
      <dgm:prSet presAssocID="{D9A58060-41D2-49D8-9CD0-329421FB49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DAD5C-66E9-4F90-9244-CC15F4B92738}" type="pres">
      <dgm:prSet presAssocID="{9EE83D57-22FE-4207-8014-542E8BD8C185}" presName="node" presStyleLbl="node1" presStyleIdx="0" presStyleCnt="6" custScaleX="355312" custScaleY="202652" custRadScaleRad="139594" custRadScaleInc="279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7001E-807E-4286-BC6C-A90D64DDDD69}" type="pres">
      <dgm:prSet presAssocID="{9EE83D57-22FE-4207-8014-542E8BD8C185}" presName="spNode" presStyleCnt="0"/>
      <dgm:spPr/>
    </dgm:pt>
    <dgm:pt modelId="{3E8CE3E4-94D5-4014-8A7C-3350BA2A9854}" type="pres">
      <dgm:prSet presAssocID="{17E205DE-0113-4C19-BE77-6241C1BF564C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0BEB611-927D-46E7-9F39-A0F468A5168D}" type="pres">
      <dgm:prSet presAssocID="{F5449CDA-38AA-431D-BF8C-87D3D17BC773}" presName="node" presStyleLbl="node1" presStyleIdx="1" presStyleCnt="6" custScaleX="353199" custScaleY="151883" custRadScaleRad="114920" custRadScaleInc="144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CFE54-E3A9-4951-A0AB-1EEFCC11C1A9}" type="pres">
      <dgm:prSet presAssocID="{F5449CDA-38AA-431D-BF8C-87D3D17BC773}" presName="spNode" presStyleCnt="0"/>
      <dgm:spPr/>
    </dgm:pt>
    <dgm:pt modelId="{D2013264-B537-493F-904F-0E666DD33FD1}" type="pres">
      <dgm:prSet presAssocID="{A701A56A-DC83-41FF-B6E0-0E3EAFEED91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FCB0C7C-26C9-4082-9968-5021D2AD3653}" type="pres">
      <dgm:prSet presAssocID="{8C27046D-9C2B-4C9D-8A7C-A86DC0EF6609}" presName="node" presStyleLbl="node1" presStyleIdx="2" presStyleCnt="6" custScaleX="357323" custScaleY="193566" custRadScaleRad="139075" custRadScaleInc="11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F564D-5A7F-40F2-A2DF-D3DD5366E6E0}" type="pres">
      <dgm:prSet presAssocID="{8C27046D-9C2B-4C9D-8A7C-A86DC0EF6609}" presName="spNode" presStyleCnt="0"/>
      <dgm:spPr/>
    </dgm:pt>
    <dgm:pt modelId="{746B59B2-A4D3-4B0A-9446-8B4B104E4CE1}" type="pres">
      <dgm:prSet presAssocID="{5A075E0C-B621-4C22-BB97-74D24403A652}" presName="sibTrans" presStyleLbl="sibTrans1D1" presStyleIdx="2" presStyleCnt="6"/>
      <dgm:spPr/>
      <dgm:t>
        <a:bodyPr/>
        <a:lstStyle/>
        <a:p>
          <a:endParaRPr lang="ru-RU"/>
        </a:p>
      </dgm:t>
    </dgm:pt>
    <dgm:pt modelId="{5CC8D12F-2127-40A6-8668-6533D152FA25}" type="pres">
      <dgm:prSet presAssocID="{F999DED5-5258-437F-8A2C-B0624387267B}" presName="node" presStyleLbl="node1" presStyleIdx="3" presStyleCnt="6" custScaleX="368837" custScaleY="192431" custRadScaleRad="143858" custRadScaleInc="298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61AFF-6B32-462F-98F5-86E3CBFB8911}" type="pres">
      <dgm:prSet presAssocID="{F999DED5-5258-437F-8A2C-B0624387267B}" presName="spNode" presStyleCnt="0"/>
      <dgm:spPr/>
    </dgm:pt>
    <dgm:pt modelId="{80E7B90F-2C65-4225-B604-BE6FBE68166B}" type="pres">
      <dgm:prSet presAssocID="{BBA967B5-8F2C-4BFE-97B3-C46BAD8B8CBE}" presName="sibTrans" presStyleLbl="sibTrans1D1" presStyleIdx="3" presStyleCnt="6"/>
      <dgm:spPr/>
      <dgm:t>
        <a:bodyPr/>
        <a:lstStyle/>
        <a:p>
          <a:endParaRPr lang="ru-RU"/>
        </a:p>
      </dgm:t>
    </dgm:pt>
    <dgm:pt modelId="{657941C4-79A9-43F9-9616-3436A63F8645}" type="pres">
      <dgm:prSet presAssocID="{4366F605-D95D-416C-9BAE-383B289F73B3}" presName="node" presStyleLbl="node1" presStyleIdx="4" presStyleCnt="6" custScaleX="371818" custScaleY="161321" custRadScaleRad="124690" custRadScaleInc="150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0FAB9-F1C1-462C-A190-E621D3FC0A21}" type="pres">
      <dgm:prSet presAssocID="{4366F605-D95D-416C-9BAE-383B289F73B3}" presName="spNode" presStyleCnt="0"/>
      <dgm:spPr/>
    </dgm:pt>
    <dgm:pt modelId="{90C4AD2E-246D-4D25-86A1-69A9256BDAB7}" type="pres">
      <dgm:prSet presAssocID="{17CFEE79-3119-49E9-AEE8-06728B261B6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14F2D6B-20DF-4354-AB60-B52C736205AF}" type="pres">
      <dgm:prSet presAssocID="{7B4D4582-0373-45BE-A92A-3608D5E06787}" presName="node" presStyleLbl="node1" presStyleIdx="5" presStyleCnt="6" custScaleX="370351" custScaleY="204195" custRadScaleRad="145796" custRadScaleInc="16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F5954-AF94-475F-A4B4-F8E6A11A7D92}" type="pres">
      <dgm:prSet presAssocID="{7B4D4582-0373-45BE-A92A-3608D5E06787}" presName="spNode" presStyleCnt="0"/>
      <dgm:spPr/>
    </dgm:pt>
    <dgm:pt modelId="{B4A912F7-F61D-404A-B7DC-5D89FA84B45F}" type="pres">
      <dgm:prSet presAssocID="{70D9A39F-DABE-4D95-BEF3-F3EC3D9E838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FC5B04D-58A5-47D4-9F95-944E20277ACF}" type="presOf" srcId="{A701A56A-DC83-41FF-B6E0-0E3EAFEED91B}" destId="{D2013264-B537-493F-904F-0E666DD33FD1}" srcOrd="0" destOrd="0" presId="urn:microsoft.com/office/officeart/2005/8/layout/cycle6"/>
    <dgm:cxn modelId="{FD369773-5B5E-4BBE-8776-FFBCD5A0BCCE}" srcId="{D9A58060-41D2-49D8-9CD0-329421FB4983}" destId="{F5449CDA-38AA-431D-BF8C-87D3D17BC773}" srcOrd="1" destOrd="0" parTransId="{EB9AA5F7-AECB-4A74-874C-B3C796C3B958}" sibTransId="{A701A56A-DC83-41FF-B6E0-0E3EAFEED91B}"/>
    <dgm:cxn modelId="{67BA1C62-1C3D-422E-AAE6-70D3911DB611}" srcId="{D9A58060-41D2-49D8-9CD0-329421FB4983}" destId="{7B4D4582-0373-45BE-A92A-3608D5E06787}" srcOrd="5" destOrd="0" parTransId="{55584D5F-3216-489E-90C9-681A4C759BDB}" sibTransId="{70D9A39F-DABE-4D95-BEF3-F3EC3D9E8389}"/>
    <dgm:cxn modelId="{028C3550-17D4-47D2-AC5D-99C2AC496224}" type="presOf" srcId="{F5449CDA-38AA-431D-BF8C-87D3D17BC773}" destId="{20BEB611-927D-46E7-9F39-A0F468A5168D}" srcOrd="0" destOrd="0" presId="urn:microsoft.com/office/officeart/2005/8/layout/cycle6"/>
    <dgm:cxn modelId="{B013CB19-5983-454B-B06D-6F2984B4A6B7}" type="presOf" srcId="{BBA967B5-8F2C-4BFE-97B3-C46BAD8B8CBE}" destId="{80E7B90F-2C65-4225-B604-BE6FBE68166B}" srcOrd="0" destOrd="0" presId="urn:microsoft.com/office/officeart/2005/8/layout/cycle6"/>
    <dgm:cxn modelId="{0CD04444-83AF-45BD-9D31-2AE1D2F1B85D}" type="presOf" srcId="{17E205DE-0113-4C19-BE77-6241C1BF564C}" destId="{3E8CE3E4-94D5-4014-8A7C-3350BA2A9854}" srcOrd="0" destOrd="0" presId="urn:microsoft.com/office/officeart/2005/8/layout/cycle6"/>
    <dgm:cxn modelId="{C5DA5F3E-177C-45A3-9797-678C79C25486}" srcId="{D9A58060-41D2-49D8-9CD0-329421FB4983}" destId="{F999DED5-5258-437F-8A2C-B0624387267B}" srcOrd="3" destOrd="0" parTransId="{042A60C2-7F2E-4D53-A863-DBA430E384EF}" sibTransId="{BBA967B5-8F2C-4BFE-97B3-C46BAD8B8CBE}"/>
    <dgm:cxn modelId="{BDFBC22E-0AA1-4460-AAE9-E9E1755EB629}" type="presOf" srcId="{F999DED5-5258-437F-8A2C-B0624387267B}" destId="{5CC8D12F-2127-40A6-8668-6533D152FA25}" srcOrd="0" destOrd="0" presId="urn:microsoft.com/office/officeart/2005/8/layout/cycle6"/>
    <dgm:cxn modelId="{A5857DFD-58EC-4A4B-88E8-76B7DB0F56A9}" type="presOf" srcId="{4366F605-D95D-416C-9BAE-383B289F73B3}" destId="{657941C4-79A9-43F9-9616-3436A63F8645}" srcOrd="0" destOrd="0" presId="urn:microsoft.com/office/officeart/2005/8/layout/cycle6"/>
    <dgm:cxn modelId="{03991E25-CE25-4F05-8F9F-61734D0DC3B4}" type="presOf" srcId="{70D9A39F-DABE-4D95-BEF3-F3EC3D9E8389}" destId="{B4A912F7-F61D-404A-B7DC-5D89FA84B45F}" srcOrd="0" destOrd="0" presId="urn:microsoft.com/office/officeart/2005/8/layout/cycle6"/>
    <dgm:cxn modelId="{E7ABF5BE-FC9D-42A0-A0E3-C442BA1D8913}" type="presOf" srcId="{D9A58060-41D2-49D8-9CD0-329421FB4983}" destId="{FCECE9B0-4B61-4100-8595-AB41A7104DE0}" srcOrd="0" destOrd="0" presId="urn:microsoft.com/office/officeart/2005/8/layout/cycle6"/>
    <dgm:cxn modelId="{14C27C11-28D0-46D3-A5CC-DE186ED0EC3B}" srcId="{D9A58060-41D2-49D8-9CD0-329421FB4983}" destId="{9EE83D57-22FE-4207-8014-542E8BD8C185}" srcOrd="0" destOrd="0" parTransId="{5CB47F12-8D4A-476A-BE1D-3621910745C8}" sibTransId="{17E205DE-0113-4C19-BE77-6241C1BF564C}"/>
    <dgm:cxn modelId="{74156D94-95B2-4706-A912-123B34548675}" type="presOf" srcId="{17CFEE79-3119-49E9-AEE8-06728B261B68}" destId="{90C4AD2E-246D-4D25-86A1-69A9256BDAB7}" srcOrd="0" destOrd="0" presId="urn:microsoft.com/office/officeart/2005/8/layout/cycle6"/>
    <dgm:cxn modelId="{DA80A908-10A8-4890-A8BF-4494AFC1184A}" type="presOf" srcId="{8C27046D-9C2B-4C9D-8A7C-A86DC0EF6609}" destId="{7FCB0C7C-26C9-4082-9968-5021D2AD3653}" srcOrd="0" destOrd="0" presId="urn:microsoft.com/office/officeart/2005/8/layout/cycle6"/>
    <dgm:cxn modelId="{0FE65E4F-8128-4E13-AA9D-A4C07CC55238}" type="presOf" srcId="{5A075E0C-B621-4C22-BB97-74D24403A652}" destId="{746B59B2-A4D3-4B0A-9446-8B4B104E4CE1}" srcOrd="0" destOrd="0" presId="urn:microsoft.com/office/officeart/2005/8/layout/cycle6"/>
    <dgm:cxn modelId="{F80999C2-E630-402F-BB79-C86528500C5C}" type="presOf" srcId="{9EE83D57-22FE-4207-8014-542E8BD8C185}" destId="{730DAD5C-66E9-4F90-9244-CC15F4B92738}" srcOrd="0" destOrd="0" presId="urn:microsoft.com/office/officeart/2005/8/layout/cycle6"/>
    <dgm:cxn modelId="{A8137CED-85BC-42A4-A32D-B7C7BB982960}" srcId="{D9A58060-41D2-49D8-9CD0-329421FB4983}" destId="{8C27046D-9C2B-4C9D-8A7C-A86DC0EF6609}" srcOrd="2" destOrd="0" parTransId="{8859BE85-6349-4F37-A6F4-14CEA8255C49}" sibTransId="{5A075E0C-B621-4C22-BB97-74D24403A652}"/>
    <dgm:cxn modelId="{A8F06D63-0152-46DD-9DE6-5CBE0CC46539}" srcId="{D9A58060-41D2-49D8-9CD0-329421FB4983}" destId="{4366F605-D95D-416C-9BAE-383B289F73B3}" srcOrd="4" destOrd="0" parTransId="{F7CCE979-4A2F-4E77-943A-35638305CA00}" sibTransId="{17CFEE79-3119-49E9-AEE8-06728B261B68}"/>
    <dgm:cxn modelId="{6223E53C-2A82-4E6C-8861-E54B0AC1C1AE}" type="presOf" srcId="{7B4D4582-0373-45BE-A92A-3608D5E06787}" destId="{914F2D6B-20DF-4354-AB60-B52C736205AF}" srcOrd="0" destOrd="0" presId="urn:microsoft.com/office/officeart/2005/8/layout/cycle6"/>
    <dgm:cxn modelId="{4A92EC2E-8A8D-4A21-BE93-905FCC82BC6C}" type="presParOf" srcId="{FCECE9B0-4B61-4100-8595-AB41A7104DE0}" destId="{730DAD5C-66E9-4F90-9244-CC15F4B92738}" srcOrd="0" destOrd="0" presId="urn:microsoft.com/office/officeart/2005/8/layout/cycle6"/>
    <dgm:cxn modelId="{A04C2570-2C60-453A-B8D5-61E9541E0871}" type="presParOf" srcId="{FCECE9B0-4B61-4100-8595-AB41A7104DE0}" destId="{F5D7001E-807E-4286-BC6C-A90D64DDDD69}" srcOrd="1" destOrd="0" presId="urn:microsoft.com/office/officeart/2005/8/layout/cycle6"/>
    <dgm:cxn modelId="{98CE6D49-06D3-4128-80B9-59B089B34CCF}" type="presParOf" srcId="{FCECE9B0-4B61-4100-8595-AB41A7104DE0}" destId="{3E8CE3E4-94D5-4014-8A7C-3350BA2A9854}" srcOrd="2" destOrd="0" presId="urn:microsoft.com/office/officeart/2005/8/layout/cycle6"/>
    <dgm:cxn modelId="{1D1F7806-9AB4-49CA-B116-DD79ED730806}" type="presParOf" srcId="{FCECE9B0-4B61-4100-8595-AB41A7104DE0}" destId="{20BEB611-927D-46E7-9F39-A0F468A5168D}" srcOrd="3" destOrd="0" presId="urn:microsoft.com/office/officeart/2005/8/layout/cycle6"/>
    <dgm:cxn modelId="{729905DD-4AF6-4293-B5FF-63C820306A38}" type="presParOf" srcId="{FCECE9B0-4B61-4100-8595-AB41A7104DE0}" destId="{3BDCFE54-E3A9-4951-A0AB-1EEFCC11C1A9}" srcOrd="4" destOrd="0" presId="urn:microsoft.com/office/officeart/2005/8/layout/cycle6"/>
    <dgm:cxn modelId="{A3B3C812-B766-4267-A8C5-82BA1C0B06EC}" type="presParOf" srcId="{FCECE9B0-4B61-4100-8595-AB41A7104DE0}" destId="{D2013264-B537-493F-904F-0E666DD33FD1}" srcOrd="5" destOrd="0" presId="urn:microsoft.com/office/officeart/2005/8/layout/cycle6"/>
    <dgm:cxn modelId="{6E19AE32-99AB-4C0F-88A6-5EDDA5CD43AB}" type="presParOf" srcId="{FCECE9B0-4B61-4100-8595-AB41A7104DE0}" destId="{7FCB0C7C-26C9-4082-9968-5021D2AD3653}" srcOrd="6" destOrd="0" presId="urn:microsoft.com/office/officeart/2005/8/layout/cycle6"/>
    <dgm:cxn modelId="{8C8A5DA0-E909-4B2D-AF94-C78409AED385}" type="presParOf" srcId="{FCECE9B0-4B61-4100-8595-AB41A7104DE0}" destId="{773F564D-5A7F-40F2-A2DF-D3DD5366E6E0}" srcOrd="7" destOrd="0" presId="urn:microsoft.com/office/officeart/2005/8/layout/cycle6"/>
    <dgm:cxn modelId="{A197E629-0889-4D49-A268-5CB25B11D9E8}" type="presParOf" srcId="{FCECE9B0-4B61-4100-8595-AB41A7104DE0}" destId="{746B59B2-A4D3-4B0A-9446-8B4B104E4CE1}" srcOrd="8" destOrd="0" presId="urn:microsoft.com/office/officeart/2005/8/layout/cycle6"/>
    <dgm:cxn modelId="{03C155F6-1F4D-4BF7-87ED-08EB718B944E}" type="presParOf" srcId="{FCECE9B0-4B61-4100-8595-AB41A7104DE0}" destId="{5CC8D12F-2127-40A6-8668-6533D152FA25}" srcOrd="9" destOrd="0" presId="urn:microsoft.com/office/officeart/2005/8/layout/cycle6"/>
    <dgm:cxn modelId="{4A042B98-2784-498E-A30E-B1CDA340384E}" type="presParOf" srcId="{FCECE9B0-4B61-4100-8595-AB41A7104DE0}" destId="{18761AFF-6B32-462F-98F5-86E3CBFB8911}" srcOrd="10" destOrd="0" presId="urn:microsoft.com/office/officeart/2005/8/layout/cycle6"/>
    <dgm:cxn modelId="{9E4D1FA3-4092-471A-8E2D-02EEC53A6AA4}" type="presParOf" srcId="{FCECE9B0-4B61-4100-8595-AB41A7104DE0}" destId="{80E7B90F-2C65-4225-B604-BE6FBE68166B}" srcOrd="11" destOrd="0" presId="urn:microsoft.com/office/officeart/2005/8/layout/cycle6"/>
    <dgm:cxn modelId="{94710037-4E93-4DD2-8EFF-AA96D9BDAE76}" type="presParOf" srcId="{FCECE9B0-4B61-4100-8595-AB41A7104DE0}" destId="{657941C4-79A9-43F9-9616-3436A63F8645}" srcOrd="12" destOrd="0" presId="urn:microsoft.com/office/officeart/2005/8/layout/cycle6"/>
    <dgm:cxn modelId="{4C6E9AE9-549C-473F-AB47-A1FE51A5E501}" type="presParOf" srcId="{FCECE9B0-4B61-4100-8595-AB41A7104DE0}" destId="{2CB0FAB9-F1C1-462C-A190-E621D3FC0A21}" srcOrd="13" destOrd="0" presId="urn:microsoft.com/office/officeart/2005/8/layout/cycle6"/>
    <dgm:cxn modelId="{85AC13A2-4084-4F8C-971F-918A95B8442D}" type="presParOf" srcId="{FCECE9B0-4B61-4100-8595-AB41A7104DE0}" destId="{90C4AD2E-246D-4D25-86A1-69A9256BDAB7}" srcOrd="14" destOrd="0" presId="urn:microsoft.com/office/officeart/2005/8/layout/cycle6"/>
    <dgm:cxn modelId="{A840E874-C5EB-4A84-A4EF-A783EBCA4EAD}" type="presParOf" srcId="{FCECE9B0-4B61-4100-8595-AB41A7104DE0}" destId="{914F2D6B-20DF-4354-AB60-B52C736205AF}" srcOrd="15" destOrd="0" presId="urn:microsoft.com/office/officeart/2005/8/layout/cycle6"/>
    <dgm:cxn modelId="{660866CA-7DCB-406A-8B09-8CEDE1BF14FE}" type="presParOf" srcId="{FCECE9B0-4B61-4100-8595-AB41A7104DE0}" destId="{9EBF5954-AF94-475F-A4B4-F8E6A11A7D92}" srcOrd="16" destOrd="0" presId="urn:microsoft.com/office/officeart/2005/8/layout/cycle6"/>
    <dgm:cxn modelId="{5B1760AA-1B5D-4FDA-99DB-2A5D94521186}" type="presParOf" srcId="{FCECE9B0-4B61-4100-8595-AB41A7104DE0}" destId="{B4A912F7-F61D-404A-B7DC-5D89FA84B45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637E6D-A391-4AF7-A8D5-4B091E20869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6ACD656B-2EB6-4E3F-8A7D-23B1F7F4046B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rgbClr val="00006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1 группа: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813DD5-E7CA-46F8-9676-EB0E5DACB1FF}" type="parTrans" cxnId="{EF47533C-973E-48FD-9911-E21F02DDF756}">
      <dgm:prSet/>
      <dgm:spPr/>
      <dgm:t>
        <a:bodyPr/>
        <a:lstStyle/>
        <a:p>
          <a:endParaRPr lang="ru-RU"/>
        </a:p>
      </dgm:t>
    </dgm:pt>
    <dgm:pt modelId="{AF6FD6EF-5127-4C4E-9FB6-7DC9D2EA0896}" type="sibTrans" cxnId="{EF47533C-973E-48FD-9911-E21F02DDF756}">
      <dgm:prSet/>
      <dgm:spPr/>
      <dgm:t>
        <a:bodyPr/>
        <a:lstStyle/>
        <a:p>
          <a:endParaRPr lang="ru-RU"/>
        </a:p>
      </dgm:t>
    </dgm:pt>
    <dgm:pt modelId="{FD322028-CE26-4841-8C0A-DB490A52C8D4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rgbClr val="00006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ru-RU" sz="1800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группа: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0218DE-2FC1-46EE-8C40-B2D7707C2D44}" type="parTrans" cxnId="{B89C194C-A338-4103-9D6A-2D39E5DF3B0B}">
      <dgm:prSet/>
      <dgm:spPr/>
      <dgm:t>
        <a:bodyPr/>
        <a:lstStyle/>
        <a:p>
          <a:endParaRPr lang="ru-RU"/>
        </a:p>
      </dgm:t>
    </dgm:pt>
    <dgm:pt modelId="{F3407F12-14C3-4EBF-9B5E-75A842C24526}" type="sibTrans" cxnId="{B89C194C-A338-4103-9D6A-2D39E5DF3B0B}">
      <dgm:prSet/>
      <dgm:spPr/>
      <dgm:t>
        <a:bodyPr/>
        <a:lstStyle/>
        <a:p>
          <a:endParaRPr lang="ru-RU"/>
        </a:p>
      </dgm:t>
    </dgm:pt>
    <dgm:pt modelId="{20D537D5-D47B-4941-9BB9-8BFEEE4A9F23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00006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3 группа:</a:t>
          </a:r>
          <a:endParaRPr lang="ru-RU" sz="1800" b="1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339C6-3E2C-46A8-89E9-5688DAAAEED3}" type="parTrans" cxnId="{EDA146A1-323B-48DF-B291-A56AB6257E2D}">
      <dgm:prSet/>
      <dgm:spPr/>
      <dgm:t>
        <a:bodyPr/>
        <a:lstStyle/>
        <a:p>
          <a:endParaRPr lang="ru-RU"/>
        </a:p>
      </dgm:t>
    </dgm:pt>
    <dgm:pt modelId="{C98FD0C2-46C9-4EFC-AF39-ACF828773B6B}" type="sibTrans" cxnId="{EDA146A1-323B-48DF-B291-A56AB6257E2D}">
      <dgm:prSet/>
      <dgm:spPr/>
      <dgm:t>
        <a:bodyPr/>
        <a:lstStyle/>
        <a:p>
          <a:endParaRPr lang="ru-RU"/>
        </a:p>
      </dgm:t>
    </dgm:pt>
    <dgm:pt modelId="{9D658DA3-1A26-4414-AEA4-857D553A72D5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школы, в которых наличие негативных социальных факторов не оказывает влияния на качество обучения</a:t>
          </a:r>
          <a:endParaRPr lang="ru-RU" sz="1800" b="1" dirty="0"/>
        </a:p>
      </dgm:t>
    </dgm:pt>
    <dgm:pt modelId="{B4FA66BE-6A07-4275-8003-D1CF2CC81A50}" type="parTrans" cxnId="{3F62C897-69E1-4503-AE95-5DFD76CCB423}">
      <dgm:prSet/>
      <dgm:spPr/>
      <dgm:t>
        <a:bodyPr/>
        <a:lstStyle/>
        <a:p>
          <a:endParaRPr lang="ru-RU"/>
        </a:p>
      </dgm:t>
    </dgm:pt>
    <dgm:pt modelId="{0138E66E-22D7-41B4-A382-B25A0DEC9CD4}" type="sibTrans" cxnId="{3F62C897-69E1-4503-AE95-5DFD76CCB423}">
      <dgm:prSet/>
      <dgm:spPr/>
      <dgm:t>
        <a:bodyPr/>
        <a:lstStyle/>
        <a:p>
          <a:endParaRPr lang="ru-RU"/>
        </a:p>
      </dgm:t>
    </dgm:pt>
    <dgm:pt modelId="{D60E01CA-91EE-46D7-AF33-1057C1F4BAE8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школы, которые при отсутствии негативных социальных факторов показывают низкие результаты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17DEDB0-8777-4C6A-BDD4-B4F81171CBFF}" type="parTrans" cxnId="{51963C72-0EB8-4BB4-85C3-25B8B202E784}">
      <dgm:prSet/>
      <dgm:spPr/>
      <dgm:t>
        <a:bodyPr/>
        <a:lstStyle/>
        <a:p>
          <a:endParaRPr lang="ru-RU"/>
        </a:p>
      </dgm:t>
    </dgm:pt>
    <dgm:pt modelId="{878D9A42-7919-425C-97E6-F5A5AD0F1C38}" type="sibTrans" cxnId="{51963C72-0EB8-4BB4-85C3-25B8B202E784}">
      <dgm:prSet/>
      <dgm:spPr/>
      <dgm:t>
        <a:bodyPr/>
        <a:lstStyle/>
        <a:p>
          <a:endParaRPr lang="ru-RU"/>
        </a:p>
      </dgm:t>
    </dgm:pt>
    <dgm:pt modelId="{1AD5DC05-CE0A-4C11-965C-57B96963D559}">
      <dgm:prSet custT="1"/>
      <dgm:spPr>
        <a:solidFill>
          <a:schemeClr val="accent4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школы, в которых низкие показатели качества обучения взаимосвязаны с наличием негативных социальных факторов</a:t>
          </a:r>
          <a:endParaRPr lang="ru-RU" sz="1800" b="1" dirty="0"/>
        </a:p>
      </dgm:t>
    </dgm:pt>
    <dgm:pt modelId="{34F854AC-4E30-4506-A41B-325D9D2ACA7A}" type="parTrans" cxnId="{7BCC1671-A09D-46EF-BEC2-607EDA4B3D46}">
      <dgm:prSet/>
      <dgm:spPr/>
      <dgm:t>
        <a:bodyPr/>
        <a:lstStyle/>
        <a:p>
          <a:endParaRPr lang="ru-RU"/>
        </a:p>
      </dgm:t>
    </dgm:pt>
    <dgm:pt modelId="{0BE2EDD8-8B1A-4D2F-9BA5-6EA37AB4B9F9}" type="sibTrans" cxnId="{7BCC1671-A09D-46EF-BEC2-607EDA4B3D46}">
      <dgm:prSet/>
      <dgm:spPr/>
      <dgm:t>
        <a:bodyPr/>
        <a:lstStyle/>
        <a:p>
          <a:endParaRPr lang="ru-RU"/>
        </a:p>
      </dgm:t>
    </dgm:pt>
    <dgm:pt modelId="{B86E37C2-899C-4B95-949D-B8983287FD8B}" type="pres">
      <dgm:prSet presAssocID="{68637E6D-A391-4AF7-A8D5-4B091E208690}" presName="linearFlow" presStyleCnt="0">
        <dgm:presLayoutVars>
          <dgm:dir/>
          <dgm:animLvl val="lvl"/>
          <dgm:resizeHandles val="exact"/>
        </dgm:presLayoutVars>
      </dgm:prSet>
      <dgm:spPr/>
    </dgm:pt>
    <dgm:pt modelId="{3C84D8A7-F861-4387-8703-EBFA03F20EA3}" type="pres">
      <dgm:prSet presAssocID="{6ACD656B-2EB6-4E3F-8A7D-23B1F7F4046B}" presName="composite" presStyleCnt="0"/>
      <dgm:spPr/>
    </dgm:pt>
    <dgm:pt modelId="{7D624276-5754-4335-B861-775094A31D73}" type="pres">
      <dgm:prSet presAssocID="{6ACD656B-2EB6-4E3F-8A7D-23B1F7F404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05CA4-8D9D-4535-A587-68013E1B914F}" type="pres">
      <dgm:prSet presAssocID="{6ACD656B-2EB6-4E3F-8A7D-23B1F7F4046B}" presName="descendantText" presStyleLbl="alignAcc1" presStyleIdx="0" presStyleCnt="3" custScaleY="153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85D99-E077-48F3-A85F-66BD3B7560A4}" type="pres">
      <dgm:prSet presAssocID="{AF6FD6EF-5127-4C4E-9FB6-7DC9D2EA0896}" presName="sp" presStyleCnt="0"/>
      <dgm:spPr/>
    </dgm:pt>
    <dgm:pt modelId="{79200A96-C86C-4F71-B233-5F0FBE4F97F1}" type="pres">
      <dgm:prSet presAssocID="{FD322028-CE26-4841-8C0A-DB490A52C8D4}" presName="composite" presStyleCnt="0"/>
      <dgm:spPr/>
    </dgm:pt>
    <dgm:pt modelId="{823F834D-FBC0-4F52-9D6E-394D7C0BFB32}" type="pres">
      <dgm:prSet presAssocID="{FD322028-CE26-4841-8C0A-DB490A52C8D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BBFB0-04CC-4A88-B5FF-7BED3A7BD4E1}" type="pres">
      <dgm:prSet presAssocID="{FD322028-CE26-4841-8C0A-DB490A52C8D4}" presName="descendantText" presStyleLbl="alignAcc1" presStyleIdx="1" presStyleCnt="3" custScaleY="145195" custLinFactNeighborX="1594" custLinFactNeighborY="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D3745-C9A9-4518-A6E0-66640F15B8E7}" type="pres">
      <dgm:prSet presAssocID="{F3407F12-14C3-4EBF-9B5E-75A842C24526}" presName="sp" presStyleCnt="0"/>
      <dgm:spPr/>
    </dgm:pt>
    <dgm:pt modelId="{C5E5E0F5-56A5-4239-839F-64F934C06C7B}" type="pres">
      <dgm:prSet presAssocID="{20D537D5-D47B-4941-9BB9-8BFEEE4A9F23}" presName="composite" presStyleCnt="0"/>
      <dgm:spPr/>
    </dgm:pt>
    <dgm:pt modelId="{2CC018F9-3BFA-4019-ADA2-C17CFE071C97}" type="pres">
      <dgm:prSet presAssocID="{20D537D5-D47B-4941-9BB9-8BFEEE4A9F23}" presName="parentText" presStyleLbl="alignNode1" presStyleIdx="2" presStyleCnt="3" custLinFactNeighborX="0" custLinFactNeighborY="18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B9289-E1A3-4B86-A725-965B5921BACE}" type="pres">
      <dgm:prSet presAssocID="{20D537D5-D47B-4941-9BB9-8BFEEE4A9F23}" presName="descendantText" presStyleLbl="alignAcc1" presStyleIdx="2" presStyleCnt="3" custScaleY="153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C1671-A09D-46EF-BEC2-607EDA4B3D46}" srcId="{6ACD656B-2EB6-4E3F-8A7D-23B1F7F4046B}" destId="{1AD5DC05-CE0A-4C11-965C-57B96963D559}" srcOrd="0" destOrd="0" parTransId="{34F854AC-4E30-4506-A41B-325D9D2ACA7A}" sibTransId="{0BE2EDD8-8B1A-4D2F-9BA5-6EA37AB4B9F9}"/>
    <dgm:cxn modelId="{43C864D7-E048-49AA-9FF7-1E11135C293B}" type="presOf" srcId="{1AD5DC05-CE0A-4C11-965C-57B96963D559}" destId="{3B605CA4-8D9D-4535-A587-68013E1B914F}" srcOrd="0" destOrd="0" presId="urn:microsoft.com/office/officeart/2005/8/layout/chevron2"/>
    <dgm:cxn modelId="{EDA146A1-323B-48DF-B291-A56AB6257E2D}" srcId="{68637E6D-A391-4AF7-A8D5-4B091E208690}" destId="{20D537D5-D47B-4941-9BB9-8BFEEE4A9F23}" srcOrd="2" destOrd="0" parTransId="{B35339C6-3E2C-46A8-89E9-5688DAAAEED3}" sibTransId="{C98FD0C2-46C9-4EFC-AF39-ACF828773B6B}"/>
    <dgm:cxn modelId="{51963C72-0EB8-4BB4-85C3-25B8B202E784}" srcId="{FD322028-CE26-4841-8C0A-DB490A52C8D4}" destId="{D60E01CA-91EE-46D7-AF33-1057C1F4BAE8}" srcOrd="0" destOrd="0" parTransId="{217DEDB0-8777-4C6A-BDD4-B4F81171CBFF}" sibTransId="{878D9A42-7919-425C-97E6-F5A5AD0F1C38}"/>
    <dgm:cxn modelId="{BC670993-A750-4EB3-B7B6-8BCA8A2462EA}" type="presOf" srcId="{20D537D5-D47B-4941-9BB9-8BFEEE4A9F23}" destId="{2CC018F9-3BFA-4019-ADA2-C17CFE071C97}" srcOrd="0" destOrd="0" presId="urn:microsoft.com/office/officeart/2005/8/layout/chevron2"/>
    <dgm:cxn modelId="{B58CC3E4-F46A-4694-92FA-06F5B93346F7}" type="presOf" srcId="{9D658DA3-1A26-4414-AEA4-857D553A72D5}" destId="{8A5B9289-E1A3-4B86-A725-965B5921BACE}" srcOrd="0" destOrd="0" presId="urn:microsoft.com/office/officeart/2005/8/layout/chevron2"/>
    <dgm:cxn modelId="{28433312-CE81-4D9C-82EF-6C54D9FBCC89}" type="presOf" srcId="{FD322028-CE26-4841-8C0A-DB490A52C8D4}" destId="{823F834D-FBC0-4F52-9D6E-394D7C0BFB32}" srcOrd="0" destOrd="0" presId="urn:microsoft.com/office/officeart/2005/8/layout/chevron2"/>
    <dgm:cxn modelId="{B89C194C-A338-4103-9D6A-2D39E5DF3B0B}" srcId="{68637E6D-A391-4AF7-A8D5-4B091E208690}" destId="{FD322028-CE26-4841-8C0A-DB490A52C8D4}" srcOrd="1" destOrd="0" parTransId="{740218DE-2FC1-46EE-8C40-B2D7707C2D44}" sibTransId="{F3407F12-14C3-4EBF-9B5E-75A842C24526}"/>
    <dgm:cxn modelId="{90FDCAEC-08B8-4735-AF66-D1CF07960CCC}" type="presOf" srcId="{6ACD656B-2EB6-4E3F-8A7D-23B1F7F4046B}" destId="{7D624276-5754-4335-B861-775094A31D73}" srcOrd="0" destOrd="0" presId="urn:microsoft.com/office/officeart/2005/8/layout/chevron2"/>
    <dgm:cxn modelId="{F02AE5DE-6EB6-4D36-8328-F1B5B3C23602}" type="presOf" srcId="{D60E01CA-91EE-46D7-AF33-1057C1F4BAE8}" destId="{945BBFB0-04CC-4A88-B5FF-7BED3A7BD4E1}" srcOrd="0" destOrd="0" presId="urn:microsoft.com/office/officeart/2005/8/layout/chevron2"/>
    <dgm:cxn modelId="{EF47533C-973E-48FD-9911-E21F02DDF756}" srcId="{68637E6D-A391-4AF7-A8D5-4B091E208690}" destId="{6ACD656B-2EB6-4E3F-8A7D-23B1F7F4046B}" srcOrd="0" destOrd="0" parTransId="{90813DD5-E7CA-46F8-9676-EB0E5DACB1FF}" sibTransId="{AF6FD6EF-5127-4C4E-9FB6-7DC9D2EA0896}"/>
    <dgm:cxn modelId="{1D647607-E7C2-4917-B0E0-B69CB4C7A78F}" type="presOf" srcId="{68637E6D-A391-4AF7-A8D5-4B091E208690}" destId="{B86E37C2-899C-4B95-949D-B8983287FD8B}" srcOrd="0" destOrd="0" presId="urn:microsoft.com/office/officeart/2005/8/layout/chevron2"/>
    <dgm:cxn modelId="{3F62C897-69E1-4503-AE95-5DFD76CCB423}" srcId="{20D537D5-D47B-4941-9BB9-8BFEEE4A9F23}" destId="{9D658DA3-1A26-4414-AEA4-857D553A72D5}" srcOrd="0" destOrd="0" parTransId="{B4FA66BE-6A07-4275-8003-D1CF2CC81A50}" sibTransId="{0138E66E-22D7-41B4-A382-B25A0DEC9CD4}"/>
    <dgm:cxn modelId="{7BDF1393-89DC-4C61-B30E-10F2FE4EF48F}" type="presParOf" srcId="{B86E37C2-899C-4B95-949D-B8983287FD8B}" destId="{3C84D8A7-F861-4387-8703-EBFA03F20EA3}" srcOrd="0" destOrd="0" presId="urn:microsoft.com/office/officeart/2005/8/layout/chevron2"/>
    <dgm:cxn modelId="{A5075878-BE52-4A20-BFC8-AA942929247C}" type="presParOf" srcId="{3C84D8A7-F861-4387-8703-EBFA03F20EA3}" destId="{7D624276-5754-4335-B861-775094A31D73}" srcOrd="0" destOrd="0" presId="urn:microsoft.com/office/officeart/2005/8/layout/chevron2"/>
    <dgm:cxn modelId="{0232B168-AB69-4B21-BA11-C40CFAD449D7}" type="presParOf" srcId="{3C84D8A7-F861-4387-8703-EBFA03F20EA3}" destId="{3B605CA4-8D9D-4535-A587-68013E1B914F}" srcOrd="1" destOrd="0" presId="urn:microsoft.com/office/officeart/2005/8/layout/chevron2"/>
    <dgm:cxn modelId="{0DD529B5-2DFD-4A3F-8CEA-EDD5F4BF8856}" type="presParOf" srcId="{B86E37C2-899C-4B95-949D-B8983287FD8B}" destId="{67A85D99-E077-48F3-A85F-66BD3B7560A4}" srcOrd="1" destOrd="0" presId="urn:microsoft.com/office/officeart/2005/8/layout/chevron2"/>
    <dgm:cxn modelId="{CCBB0D80-EA07-4D77-B848-A63B0769EC06}" type="presParOf" srcId="{B86E37C2-899C-4B95-949D-B8983287FD8B}" destId="{79200A96-C86C-4F71-B233-5F0FBE4F97F1}" srcOrd="2" destOrd="0" presId="urn:microsoft.com/office/officeart/2005/8/layout/chevron2"/>
    <dgm:cxn modelId="{7183A9A1-288A-4D20-BDBD-3FA30D862E38}" type="presParOf" srcId="{79200A96-C86C-4F71-B233-5F0FBE4F97F1}" destId="{823F834D-FBC0-4F52-9D6E-394D7C0BFB32}" srcOrd="0" destOrd="0" presId="urn:microsoft.com/office/officeart/2005/8/layout/chevron2"/>
    <dgm:cxn modelId="{88C8EAB7-C491-406D-8D16-DAE9FF9DF5AB}" type="presParOf" srcId="{79200A96-C86C-4F71-B233-5F0FBE4F97F1}" destId="{945BBFB0-04CC-4A88-B5FF-7BED3A7BD4E1}" srcOrd="1" destOrd="0" presId="urn:microsoft.com/office/officeart/2005/8/layout/chevron2"/>
    <dgm:cxn modelId="{EE888A1E-68EE-469C-B278-B0E00E8C0992}" type="presParOf" srcId="{B86E37C2-899C-4B95-949D-B8983287FD8B}" destId="{85CD3745-C9A9-4518-A6E0-66640F15B8E7}" srcOrd="3" destOrd="0" presId="urn:microsoft.com/office/officeart/2005/8/layout/chevron2"/>
    <dgm:cxn modelId="{DBF4D581-0500-45C5-A630-04D40D1D8B1B}" type="presParOf" srcId="{B86E37C2-899C-4B95-949D-B8983287FD8B}" destId="{C5E5E0F5-56A5-4239-839F-64F934C06C7B}" srcOrd="4" destOrd="0" presId="urn:microsoft.com/office/officeart/2005/8/layout/chevron2"/>
    <dgm:cxn modelId="{AB8A7DCC-5A85-4576-BBC4-D7ECEC8BD7C4}" type="presParOf" srcId="{C5E5E0F5-56A5-4239-839F-64F934C06C7B}" destId="{2CC018F9-3BFA-4019-ADA2-C17CFE071C97}" srcOrd="0" destOrd="0" presId="urn:microsoft.com/office/officeart/2005/8/layout/chevron2"/>
    <dgm:cxn modelId="{300BA12E-E277-458A-9EFC-7761A21E276A}" type="presParOf" srcId="{C5E5E0F5-56A5-4239-839F-64F934C06C7B}" destId="{8A5B9289-E1A3-4B86-A725-965B5921BA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AEC404-0E5A-4105-8435-AF470302C66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A193ED7-6402-4DBF-AA7F-AE283E1D4B31}">
      <dgm:prSet custT="1"/>
      <dgm:spPr>
        <a:solidFill>
          <a:srgbClr val="66FF33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1) Определение модели оптимизации сети: уменьшение неэффективных расходов и при этом повышение качества работы образовательных организаций за  счет присоединения детских садов к школам и присоединения «слабых» школ к более сильным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770BFE-3B9E-4FD4-85C8-BFD3B2E5730C}" type="parTrans" cxnId="{285417F1-1FE8-4B51-A539-CC908D73EB56}">
      <dgm:prSet/>
      <dgm:spPr/>
      <dgm:t>
        <a:bodyPr/>
        <a:lstStyle/>
        <a:p>
          <a:endParaRPr lang="ru-RU"/>
        </a:p>
      </dgm:t>
    </dgm:pt>
    <dgm:pt modelId="{A81119A6-D730-41F2-8821-3D06F37B0F86}" type="sibTrans" cxnId="{285417F1-1FE8-4B51-A539-CC908D73EB56}">
      <dgm:prSet/>
      <dgm:spPr/>
      <dgm:t>
        <a:bodyPr/>
        <a:lstStyle/>
        <a:p>
          <a:endParaRPr lang="ru-RU"/>
        </a:p>
      </dgm:t>
    </dgm:pt>
    <dgm:pt modelId="{F06254FC-CD7D-4FE0-A552-4F0BBB43B838}" type="pres">
      <dgm:prSet presAssocID="{2DAEC404-0E5A-4105-8435-AF470302C660}" presName="linearFlow" presStyleCnt="0">
        <dgm:presLayoutVars>
          <dgm:resizeHandles val="exact"/>
        </dgm:presLayoutVars>
      </dgm:prSet>
      <dgm:spPr/>
    </dgm:pt>
    <dgm:pt modelId="{6E926908-5BA5-46C5-8C3C-7CBC1030FEAE}" type="pres">
      <dgm:prSet presAssocID="{5A193ED7-6402-4DBF-AA7F-AE283E1D4B31}" presName="node" presStyleLbl="node1" presStyleIdx="0" presStyleCnt="1" custScaleX="20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7C7DF-5150-4E6D-8386-FDC4EB68039D}" type="presOf" srcId="{5A193ED7-6402-4DBF-AA7F-AE283E1D4B31}" destId="{6E926908-5BA5-46C5-8C3C-7CBC1030FEAE}" srcOrd="0" destOrd="0" presId="urn:microsoft.com/office/officeart/2005/8/layout/process2"/>
    <dgm:cxn modelId="{285417F1-1FE8-4B51-A539-CC908D73EB56}" srcId="{2DAEC404-0E5A-4105-8435-AF470302C660}" destId="{5A193ED7-6402-4DBF-AA7F-AE283E1D4B31}" srcOrd="0" destOrd="0" parTransId="{60770BFE-3B9E-4FD4-85C8-BFD3B2E5730C}" sibTransId="{A81119A6-D730-41F2-8821-3D06F37B0F86}"/>
    <dgm:cxn modelId="{B5C02335-2914-427D-A5CF-2FD4EE36E3F1}" type="presOf" srcId="{2DAEC404-0E5A-4105-8435-AF470302C660}" destId="{F06254FC-CD7D-4FE0-A552-4F0BBB43B838}" srcOrd="0" destOrd="0" presId="urn:microsoft.com/office/officeart/2005/8/layout/process2"/>
    <dgm:cxn modelId="{4ECED3D0-E838-45D9-A6BA-4F9B9FC725CF}" type="presParOf" srcId="{F06254FC-CD7D-4FE0-A552-4F0BBB43B838}" destId="{6E926908-5BA5-46C5-8C3C-7CBC1030FEA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AEC404-0E5A-4105-8435-AF470302C66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A193ED7-6402-4DBF-AA7F-AE283E1D4B31}">
      <dgm:prSet custT="1"/>
      <dgm:spPr>
        <a:solidFill>
          <a:srgbClr val="66FF33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2) Разработка Положения об оплате труда руководителей, включение в показатели стимулирующих выплат показателей, характеризующий эффективный режим развития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770BFE-3B9E-4FD4-85C8-BFD3B2E5730C}" type="parTrans" cxnId="{285417F1-1FE8-4B51-A539-CC908D73EB56}">
      <dgm:prSet/>
      <dgm:spPr/>
      <dgm:t>
        <a:bodyPr/>
        <a:lstStyle/>
        <a:p>
          <a:endParaRPr lang="ru-RU"/>
        </a:p>
      </dgm:t>
    </dgm:pt>
    <dgm:pt modelId="{A81119A6-D730-41F2-8821-3D06F37B0F86}" type="sibTrans" cxnId="{285417F1-1FE8-4B51-A539-CC908D73EB56}">
      <dgm:prSet/>
      <dgm:spPr/>
      <dgm:t>
        <a:bodyPr/>
        <a:lstStyle/>
        <a:p>
          <a:endParaRPr lang="ru-RU"/>
        </a:p>
      </dgm:t>
    </dgm:pt>
    <dgm:pt modelId="{F06254FC-CD7D-4FE0-A552-4F0BBB43B838}" type="pres">
      <dgm:prSet presAssocID="{2DAEC404-0E5A-4105-8435-AF470302C660}" presName="linearFlow" presStyleCnt="0">
        <dgm:presLayoutVars>
          <dgm:resizeHandles val="exact"/>
        </dgm:presLayoutVars>
      </dgm:prSet>
      <dgm:spPr/>
    </dgm:pt>
    <dgm:pt modelId="{6E926908-5BA5-46C5-8C3C-7CBC1030FEAE}" type="pres">
      <dgm:prSet presAssocID="{5A193ED7-6402-4DBF-AA7F-AE283E1D4B31}" presName="node" presStyleLbl="node1" presStyleIdx="0" presStyleCnt="1" custScaleX="20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417F1-1FE8-4B51-A539-CC908D73EB56}" srcId="{2DAEC404-0E5A-4105-8435-AF470302C660}" destId="{5A193ED7-6402-4DBF-AA7F-AE283E1D4B31}" srcOrd="0" destOrd="0" parTransId="{60770BFE-3B9E-4FD4-85C8-BFD3B2E5730C}" sibTransId="{A81119A6-D730-41F2-8821-3D06F37B0F86}"/>
    <dgm:cxn modelId="{1BF2E83F-AE2F-4E27-B2E0-C26780F6CFBC}" type="presOf" srcId="{5A193ED7-6402-4DBF-AA7F-AE283E1D4B31}" destId="{6E926908-5BA5-46C5-8C3C-7CBC1030FEAE}" srcOrd="0" destOrd="0" presId="urn:microsoft.com/office/officeart/2005/8/layout/process2"/>
    <dgm:cxn modelId="{DECEE8C2-2209-44D0-9EE0-497A94E49963}" type="presOf" srcId="{2DAEC404-0E5A-4105-8435-AF470302C660}" destId="{F06254FC-CD7D-4FE0-A552-4F0BBB43B838}" srcOrd="0" destOrd="0" presId="urn:microsoft.com/office/officeart/2005/8/layout/process2"/>
    <dgm:cxn modelId="{BDDE1E4B-9167-4AE0-BAC9-AE6E4DEE3393}" type="presParOf" srcId="{F06254FC-CD7D-4FE0-A552-4F0BBB43B838}" destId="{6E926908-5BA5-46C5-8C3C-7CBC1030FEA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AEC404-0E5A-4105-8435-AF470302C66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A193ED7-6402-4DBF-AA7F-AE283E1D4B31}">
      <dgm:prSet custT="1"/>
      <dgm:spPr>
        <a:solidFill>
          <a:srgbClr val="66FF33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3) Разработка Методики распределения средств на оплату труда, включение в показатели стимулирующих выплат педагогам показателей, характеризующих результативность работы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770BFE-3B9E-4FD4-85C8-BFD3B2E5730C}" type="parTrans" cxnId="{285417F1-1FE8-4B51-A539-CC908D73EB56}">
      <dgm:prSet/>
      <dgm:spPr/>
      <dgm:t>
        <a:bodyPr/>
        <a:lstStyle/>
        <a:p>
          <a:endParaRPr lang="ru-RU"/>
        </a:p>
      </dgm:t>
    </dgm:pt>
    <dgm:pt modelId="{A81119A6-D730-41F2-8821-3D06F37B0F86}" type="sibTrans" cxnId="{285417F1-1FE8-4B51-A539-CC908D73EB56}">
      <dgm:prSet/>
      <dgm:spPr/>
      <dgm:t>
        <a:bodyPr/>
        <a:lstStyle/>
        <a:p>
          <a:endParaRPr lang="ru-RU"/>
        </a:p>
      </dgm:t>
    </dgm:pt>
    <dgm:pt modelId="{F06254FC-CD7D-4FE0-A552-4F0BBB43B838}" type="pres">
      <dgm:prSet presAssocID="{2DAEC404-0E5A-4105-8435-AF470302C660}" presName="linearFlow" presStyleCnt="0">
        <dgm:presLayoutVars>
          <dgm:resizeHandles val="exact"/>
        </dgm:presLayoutVars>
      </dgm:prSet>
      <dgm:spPr/>
    </dgm:pt>
    <dgm:pt modelId="{6E926908-5BA5-46C5-8C3C-7CBC1030FEAE}" type="pres">
      <dgm:prSet presAssocID="{5A193ED7-6402-4DBF-AA7F-AE283E1D4B31}" presName="node" presStyleLbl="node1" presStyleIdx="0" presStyleCnt="1" custScaleX="20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A902A-3B4B-437B-9529-51DA5016E8A5}" type="presOf" srcId="{5A193ED7-6402-4DBF-AA7F-AE283E1D4B31}" destId="{6E926908-5BA5-46C5-8C3C-7CBC1030FEAE}" srcOrd="0" destOrd="0" presId="urn:microsoft.com/office/officeart/2005/8/layout/process2"/>
    <dgm:cxn modelId="{285417F1-1FE8-4B51-A539-CC908D73EB56}" srcId="{2DAEC404-0E5A-4105-8435-AF470302C660}" destId="{5A193ED7-6402-4DBF-AA7F-AE283E1D4B31}" srcOrd="0" destOrd="0" parTransId="{60770BFE-3B9E-4FD4-85C8-BFD3B2E5730C}" sibTransId="{A81119A6-D730-41F2-8821-3D06F37B0F86}"/>
    <dgm:cxn modelId="{9AE13A4F-9DDA-4DE8-94D6-8BA7ED69937B}" type="presOf" srcId="{2DAEC404-0E5A-4105-8435-AF470302C660}" destId="{F06254FC-CD7D-4FE0-A552-4F0BBB43B838}" srcOrd="0" destOrd="0" presId="urn:microsoft.com/office/officeart/2005/8/layout/process2"/>
    <dgm:cxn modelId="{82C95FA3-D6DF-4DA8-89AD-90058B10E7F8}" type="presParOf" srcId="{F06254FC-CD7D-4FE0-A552-4F0BBB43B838}" destId="{6E926908-5BA5-46C5-8C3C-7CBC1030FEA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AEC404-0E5A-4105-8435-AF470302C66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A193ED7-6402-4DBF-AA7F-AE283E1D4B31}">
      <dgm:prSet custT="1"/>
      <dgm:spPr>
        <a:solidFill>
          <a:srgbClr val="66FF33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4) Замена устаревшего и перераспределение имеющегося школьного автотранспорта с учетом потребности школ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770BFE-3B9E-4FD4-85C8-BFD3B2E5730C}" type="parTrans" cxnId="{285417F1-1FE8-4B51-A539-CC908D73EB56}">
      <dgm:prSet/>
      <dgm:spPr/>
      <dgm:t>
        <a:bodyPr/>
        <a:lstStyle/>
        <a:p>
          <a:endParaRPr lang="ru-RU"/>
        </a:p>
      </dgm:t>
    </dgm:pt>
    <dgm:pt modelId="{A81119A6-D730-41F2-8821-3D06F37B0F86}" type="sibTrans" cxnId="{285417F1-1FE8-4B51-A539-CC908D73EB56}">
      <dgm:prSet/>
      <dgm:spPr/>
      <dgm:t>
        <a:bodyPr/>
        <a:lstStyle/>
        <a:p>
          <a:endParaRPr lang="ru-RU"/>
        </a:p>
      </dgm:t>
    </dgm:pt>
    <dgm:pt modelId="{F06254FC-CD7D-4FE0-A552-4F0BBB43B838}" type="pres">
      <dgm:prSet presAssocID="{2DAEC404-0E5A-4105-8435-AF470302C660}" presName="linearFlow" presStyleCnt="0">
        <dgm:presLayoutVars>
          <dgm:resizeHandles val="exact"/>
        </dgm:presLayoutVars>
      </dgm:prSet>
      <dgm:spPr/>
    </dgm:pt>
    <dgm:pt modelId="{6E926908-5BA5-46C5-8C3C-7CBC1030FEAE}" type="pres">
      <dgm:prSet presAssocID="{5A193ED7-6402-4DBF-AA7F-AE283E1D4B31}" presName="node" presStyleLbl="node1" presStyleIdx="0" presStyleCnt="1" custScaleX="20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7DD90-FF80-4671-B96C-18674CAA91E3}" type="presOf" srcId="{2DAEC404-0E5A-4105-8435-AF470302C660}" destId="{F06254FC-CD7D-4FE0-A552-4F0BBB43B838}" srcOrd="0" destOrd="0" presId="urn:microsoft.com/office/officeart/2005/8/layout/process2"/>
    <dgm:cxn modelId="{285417F1-1FE8-4B51-A539-CC908D73EB56}" srcId="{2DAEC404-0E5A-4105-8435-AF470302C660}" destId="{5A193ED7-6402-4DBF-AA7F-AE283E1D4B31}" srcOrd="0" destOrd="0" parTransId="{60770BFE-3B9E-4FD4-85C8-BFD3B2E5730C}" sibTransId="{A81119A6-D730-41F2-8821-3D06F37B0F86}"/>
    <dgm:cxn modelId="{A28578FB-1C72-4B42-9E9E-5950672F04CE}" type="presOf" srcId="{5A193ED7-6402-4DBF-AA7F-AE283E1D4B31}" destId="{6E926908-5BA5-46C5-8C3C-7CBC1030FEAE}" srcOrd="0" destOrd="0" presId="urn:microsoft.com/office/officeart/2005/8/layout/process2"/>
    <dgm:cxn modelId="{32FA530E-D122-4907-8D92-6751BFE9798E}" type="presParOf" srcId="{F06254FC-CD7D-4FE0-A552-4F0BBB43B838}" destId="{6E926908-5BA5-46C5-8C3C-7CBC1030FEA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AEC404-0E5A-4105-8435-AF470302C66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A193ED7-6402-4DBF-AA7F-AE283E1D4B31}">
      <dgm:prSet custT="1"/>
      <dgm:spPr>
        <a:solidFill>
          <a:srgbClr val="66FF33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5) Включение в муниципальное задание таких целевых индикаторов, как: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770BFE-3B9E-4FD4-85C8-BFD3B2E5730C}" type="parTrans" cxnId="{285417F1-1FE8-4B51-A539-CC908D73EB56}">
      <dgm:prSet/>
      <dgm:spPr/>
      <dgm:t>
        <a:bodyPr/>
        <a:lstStyle/>
        <a:p>
          <a:endParaRPr lang="ru-RU"/>
        </a:p>
      </dgm:t>
    </dgm:pt>
    <dgm:pt modelId="{A81119A6-D730-41F2-8821-3D06F37B0F86}" type="sibTrans" cxnId="{285417F1-1FE8-4B51-A539-CC908D73EB56}">
      <dgm:prSet/>
      <dgm:spPr/>
      <dgm:t>
        <a:bodyPr/>
        <a:lstStyle/>
        <a:p>
          <a:endParaRPr lang="ru-RU"/>
        </a:p>
      </dgm:t>
    </dgm:pt>
    <dgm:pt modelId="{F06254FC-CD7D-4FE0-A552-4F0BBB43B838}" type="pres">
      <dgm:prSet presAssocID="{2DAEC404-0E5A-4105-8435-AF470302C660}" presName="linearFlow" presStyleCnt="0">
        <dgm:presLayoutVars>
          <dgm:resizeHandles val="exact"/>
        </dgm:presLayoutVars>
      </dgm:prSet>
      <dgm:spPr/>
    </dgm:pt>
    <dgm:pt modelId="{6E926908-5BA5-46C5-8C3C-7CBC1030FEAE}" type="pres">
      <dgm:prSet presAssocID="{5A193ED7-6402-4DBF-AA7F-AE283E1D4B31}" presName="node" presStyleLbl="node1" presStyleIdx="0" presStyleCnt="1" custScaleX="300064" custLinFactNeighborX="10144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61EF8F-ADA0-4ABE-834E-16675EC8108F}" type="presOf" srcId="{5A193ED7-6402-4DBF-AA7F-AE283E1D4B31}" destId="{6E926908-5BA5-46C5-8C3C-7CBC1030FEAE}" srcOrd="0" destOrd="0" presId="urn:microsoft.com/office/officeart/2005/8/layout/process2"/>
    <dgm:cxn modelId="{285417F1-1FE8-4B51-A539-CC908D73EB56}" srcId="{2DAEC404-0E5A-4105-8435-AF470302C660}" destId="{5A193ED7-6402-4DBF-AA7F-AE283E1D4B31}" srcOrd="0" destOrd="0" parTransId="{60770BFE-3B9E-4FD4-85C8-BFD3B2E5730C}" sibTransId="{A81119A6-D730-41F2-8821-3D06F37B0F86}"/>
    <dgm:cxn modelId="{66CDCB9B-99DD-42BB-94ED-EBC4629C5EB5}" type="presOf" srcId="{2DAEC404-0E5A-4105-8435-AF470302C660}" destId="{F06254FC-CD7D-4FE0-A552-4F0BBB43B838}" srcOrd="0" destOrd="0" presId="urn:microsoft.com/office/officeart/2005/8/layout/process2"/>
    <dgm:cxn modelId="{F5191ACB-4BFF-4223-80B6-970125FBD7C4}" type="presParOf" srcId="{F06254FC-CD7D-4FE0-A552-4F0BBB43B838}" destId="{6E926908-5BA5-46C5-8C3C-7CBC1030FEA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7BEF-FCC5-4D10-B865-9E1AFE24C3EA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4865-EAD4-4C70-BD55-4FE7B3111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F2DA-306C-48BB-83A5-91BEC6D5CAED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093E-7E36-41C0-ADD7-B96E751A5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DEDA7-12F0-4148-9171-284416992A0C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28D8-816F-40D5-ACD9-E7590BFCD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FE76-62C9-41C2-9748-3A85F492BC03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B6336-80C4-4C2B-8223-74EC0AC43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4884-29FA-4FE6-897E-B57DC0D2620D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0D41-5115-4FFC-BB33-404AE046E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6568-52BF-4EF8-A86C-20FC3C3AF163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418B-DE44-4871-8EB1-E55C474F4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97D6-D2EC-42F9-A82E-95A237F0242B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FAAF-F53A-4B18-8775-8826258BB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F95B-52C6-4180-8DCF-89F52F86BAFD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FE3E-E667-4759-8FF5-1C863FF73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2180-8EE7-4FFF-88E2-AC186D6D96E9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1FBC-3DA4-4B6B-8D98-4BE5DD2E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BDA3-C7BE-4E3E-8DDC-CA5697C6C8C6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2580-2444-42E8-A2FE-0ECBC2F52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4AF6-DA67-4D8E-8285-41BC3C6C7279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B211-9D4C-4E17-BEB5-0194E752C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C6A1E-2F5F-4D96-AF48-9DBE60F71C72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D031AC-EEE5-498F-921F-513EA6F38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Microsoft_Office_Excel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_Microsoft_Office_Excel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___Microsoft_Office_Excel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_____Microsoft_Office_Excel8.xls"/><Relationship Id="rId4" Type="http://schemas.openxmlformats.org/officeDocument/2006/relationships/oleObject" Target="../embeddings/__________Microsoft_Office_Excel7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_____Microsoft_Office_Excel9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_____Microsoft_Office_Excel10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2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2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_____Microsoft_Office_Excel_97-200313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Microsoft_Office_Excel_97-200314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_____Microsoft_Office_Excel15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_____Microsoft_Office_Excel16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__________Microsoft_Office_Excel17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__________Microsoft_Office_Excel18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3.xls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__________Microsoft_Office_Excel1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__________Microsoft_Office_Excel2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__________Microsoft_Office_Excel21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__________Microsoft_Office_Excel22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__________Microsoft_Office_Excel23.xls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__________Microsoft_Office_Excel24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__________Microsoft_Office_Excel25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__________Microsoft_Office_Excel26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__________Microsoft_Office_Excel27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98350" y="405235"/>
            <a:ext cx="8352928" cy="40318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повышением качества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в школах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</a:t>
            </a:r>
            <a:r>
              <a:rPr lang="ru-RU" sz="32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Омской области,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работающих в сложных социальных условиях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925" y="4797425"/>
            <a:ext cx="5145088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Моржевилова Татьяна Валерьевна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Усть-Ишимского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3850" y="404813"/>
            <a:ext cx="84248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ГИА - 9 по обязательным предметам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(средняя оценка по русскому языку и математике)</a:t>
            </a:r>
          </a:p>
        </p:txBody>
      </p:sp>
      <p:graphicFrame>
        <p:nvGraphicFramePr>
          <p:cNvPr id="11268" name="Диаграмма 2"/>
          <p:cNvGraphicFramePr>
            <a:graphicFrameLocks/>
          </p:cNvGraphicFramePr>
          <p:nvPr/>
        </p:nvGraphicFramePr>
        <p:xfrm>
          <a:off x="344488" y="1000125"/>
          <a:ext cx="8382000" cy="5287963"/>
        </p:xfrm>
        <a:graphic>
          <a:graphicData uri="http://schemas.openxmlformats.org/presentationml/2006/ole">
            <p:oleObj spid="_x0000_s11268" r:id="rId4" imgW="8382727" imgH="52917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850" y="476250"/>
            <a:ext cx="85693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ГИА - 11 по обязательным предметам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(средний балл по русскому языку и математике (профиль)</a:t>
            </a:r>
          </a:p>
        </p:txBody>
      </p:sp>
      <p:graphicFrame>
        <p:nvGraphicFramePr>
          <p:cNvPr id="12292" name="Диаграмма 3"/>
          <p:cNvGraphicFramePr>
            <a:graphicFrameLocks/>
          </p:cNvGraphicFramePr>
          <p:nvPr/>
        </p:nvGraphicFramePr>
        <p:xfrm>
          <a:off x="468313" y="1727200"/>
          <a:ext cx="8308975" cy="5157788"/>
        </p:xfrm>
        <a:graphic>
          <a:graphicData uri="http://schemas.openxmlformats.org/presentationml/2006/ole">
            <p:oleObj spid="_x0000_s12292" r:id="rId4" imgW="8315665" imgH="543200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850" y="260350"/>
            <a:ext cx="85693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обучающихся 11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 муниципального района Омской области, сдававших предметы по выбору</a:t>
            </a:r>
          </a:p>
        </p:txBody>
      </p:sp>
      <p:graphicFrame>
        <p:nvGraphicFramePr>
          <p:cNvPr id="13316" name="Диаграмма 1"/>
          <p:cNvGraphicFramePr>
            <a:graphicFrameLocks/>
          </p:cNvGraphicFramePr>
          <p:nvPr/>
        </p:nvGraphicFramePr>
        <p:xfrm>
          <a:off x="193675" y="1533525"/>
          <a:ext cx="8777288" cy="5146675"/>
        </p:xfrm>
        <a:graphic>
          <a:graphicData uri="http://schemas.openxmlformats.org/presentationml/2006/ole">
            <p:oleObj spid="_x0000_s13316" r:id="rId4" imgW="8779001" imgH="514547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357188" y="188913"/>
            <a:ext cx="842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Доля обучающихся 9 классов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организаций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Усть-Ишимского муниципального района Омской области, сдававших предметы по выбору</a:t>
            </a:r>
          </a:p>
        </p:txBody>
      </p:sp>
      <p:graphicFrame>
        <p:nvGraphicFramePr>
          <p:cNvPr id="14340" name="Диаграмма 3"/>
          <p:cNvGraphicFramePr>
            <a:graphicFrameLocks/>
          </p:cNvGraphicFramePr>
          <p:nvPr/>
        </p:nvGraphicFramePr>
        <p:xfrm>
          <a:off x="128588" y="1628775"/>
          <a:ext cx="4638675" cy="4875213"/>
        </p:xfrm>
        <a:graphic>
          <a:graphicData uri="http://schemas.openxmlformats.org/presentationml/2006/ole">
            <p:oleObj spid="_x0000_s14340" r:id="rId4" imgW="4639458" imgH="5072312" progId="Excel.Chart.8">
              <p:embed/>
            </p:oleObj>
          </a:graphicData>
        </a:graphic>
      </p:graphicFrame>
      <p:graphicFrame>
        <p:nvGraphicFramePr>
          <p:cNvPr id="14341" name="Диаграмма 4"/>
          <p:cNvGraphicFramePr>
            <a:graphicFrameLocks/>
          </p:cNvGraphicFramePr>
          <p:nvPr/>
        </p:nvGraphicFramePr>
        <p:xfrm>
          <a:off x="4427538" y="1557338"/>
          <a:ext cx="4716462" cy="5265737"/>
        </p:xfrm>
        <a:graphic>
          <a:graphicData uri="http://schemas.openxmlformats.org/presentationml/2006/ole">
            <p:oleObj spid="_x0000_s14341" r:id="rId5" imgW="4499238" imgH="538933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850" y="600075"/>
            <a:ext cx="8569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балл ЕГЭ по предметам по выбору</a:t>
            </a:r>
          </a:p>
        </p:txBody>
      </p:sp>
      <p:graphicFrame>
        <p:nvGraphicFramePr>
          <p:cNvPr id="15364" name="Диаграмма 1"/>
          <p:cNvGraphicFramePr>
            <a:graphicFrameLocks/>
          </p:cNvGraphicFramePr>
          <p:nvPr/>
        </p:nvGraphicFramePr>
        <p:xfrm>
          <a:off x="273050" y="1001713"/>
          <a:ext cx="8526463" cy="5430837"/>
        </p:xfrm>
        <a:graphic>
          <a:graphicData uri="http://schemas.openxmlformats.org/presentationml/2006/ole">
            <p:oleObj spid="_x0000_s15364" r:id="rId4" imgW="8522947" imgH="543200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Выноска со стрелкой вниз 8"/>
          <p:cNvSpPr/>
          <p:nvPr/>
        </p:nvSpPr>
        <p:spPr>
          <a:xfrm rot="10800000">
            <a:off x="684213" y="1122363"/>
            <a:ext cx="7704137" cy="2727325"/>
          </a:xfrm>
          <a:prstGeom prst="downArrow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84213" y="4005263"/>
            <a:ext cx="7704137" cy="2663825"/>
          </a:xfrm>
          <a:prstGeom prst="downArrowCallou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4102100"/>
            <a:ext cx="7694612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Стабильно низкие результаты показывают выпускники: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«Загваздинская СОШ»,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«Ореховская СОШ»,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«Большетавинская ООШ»,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«Ярковская ООШ»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4688" y="2095500"/>
            <a:ext cx="770413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Стабильно высокие результаты показывают выпускники: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«Малобичинская СОШ»,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«Скородумская СОШ»,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«Кайлинская ООШ»,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«Никольская ООШ»,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«Слободчиковская ООШ»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404813"/>
            <a:ext cx="86423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ОГЭ-9 и ЕГЭ-11 ОО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 муниципального района Омской области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850" y="260350"/>
            <a:ext cx="8569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Кадровый состав ОО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</p:txBody>
      </p:sp>
      <p:graphicFrame>
        <p:nvGraphicFramePr>
          <p:cNvPr id="17412" name="Диаграмма 1"/>
          <p:cNvGraphicFramePr>
            <a:graphicFrameLocks/>
          </p:cNvGraphicFramePr>
          <p:nvPr/>
        </p:nvGraphicFramePr>
        <p:xfrm>
          <a:off x="128588" y="1041400"/>
          <a:ext cx="8815387" cy="5402263"/>
        </p:xfrm>
        <a:graphic>
          <a:graphicData uri="http://schemas.openxmlformats.org/presentationml/2006/ole">
            <p:oleObj spid="_x0000_s17412" r:id="rId4" imgW="8815580" imgH="540152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1313" y="188913"/>
            <a:ext cx="8569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кадрового состава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389063"/>
          <a:ext cx="8424863" cy="4834526"/>
        </p:xfrm>
        <a:graphic>
          <a:graphicData uri="http://schemas.openxmlformats.org/drawingml/2006/table">
            <a:tbl>
              <a:tblPr/>
              <a:tblGrid>
                <a:gridCol w="1708150"/>
                <a:gridCol w="1343025"/>
                <a:gridCol w="1343025"/>
                <a:gridCol w="1006475"/>
                <a:gridCol w="1679575"/>
                <a:gridCol w="1344613"/>
              </a:tblGrid>
              <a:tr h="1279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учителей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имеют высшее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имеют специальное профессиональное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73,7%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63,2%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89,6%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65,5%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54,3%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84,6%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43,8%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92,9%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92,9%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107" marR="561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539750" y="1196975"/>
            <a:ext cx="8121650" cy="10699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9725" y="404813"/>
            <a:ext cx="85677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приоритетные задачи работы со школами, функционирующими в сложных социальных условиях</a:t>
            </a:r>
          </a:p>
        </p:txBody>
      </p:sp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339725" y="1268413"/>
            <a:ext cx="85677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образования в общеобразовательных организациях, работающих в сложных социальных условиях и показывающих </a:t>
            </a:r>
          </a:p>
          <a:p>
            <a:pPr algn="ctr"/>
            <a:r>
              <a:rPr lang="ru-RU" sz="16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низкие результаты.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18816" y="2363738"/>
          <a:ext cx="8409416" cy="396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/>
        </p:nvGraphicFramePr>
        <p:xfrm>
          <a:off x="797850" y="1124744"/>
          <a:ext cx="776432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261938" y="333375"/>
            <a:ext cx="8640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Группы школ, функционирующих в сложных социальных условиях и показывающих низкие 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5" name="Диаграмма 1"/>
          <p:cNvGraphicFramePr>
            <a:graphicFrameLocks/>
          </p:cNvGraphicFramePr>
          <p:nvPr/>
        </p:nvGraphicFramePr>
        <p:xfrm>
          <a:off x="128588" y="139700"/>
          <a:ext cx="8815387" cy="6583363"/>
        </p:xfrm>
        <a:graphic>
          <a:graphicData uri="http://schemas.openxmlformats.org/presentationml/2006/ole">
            <p:oleObj spid="_x0000_s3075" r:id="rId4" imgW="8815580" imgH="65842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827088" y="3111500"/>
            <a:ext cx="3457575" cy="26939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Реорганизация 7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одногрупповых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садов, переход на более эффективное управление качеством образования на всех ступенях обучения (от дошкольного до среднего общего образования за счет преемственности)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470150" y="2157413"/>
            <a:ext cx="484188" cy="954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860774" y="764704"/>
          <a:ext cx="741682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6000750" y="21336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68825" y="3111500"/>
            <a:ext cx="3459163" cy="26939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Реорганизация 3 ООШ (Кайсинская – Аксеновская; Утускунская – Никольская; Большебичинская – Малобичинская). </a:t>
            </a:r>
          </a:p>
          <a:p>
            <a:pPr algn="ctr">
              <a:defRPr/>
            </a:pPr>
            <a:r>
              <a:rPr lang="ru-RU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Изменение кластера с 4 на 2 в двух из трех представленных случаях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992313" y="3209925"/>
            <a:ext cx="5354637" cy="26939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Мотивация руководителей на переход в эффективный режим управления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27538" y="2205038"/>
            <a:ext cx="485775" cy="954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860774" y="764704"/>
          <a:ext cx="741682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692275" y="3160713"/>
            <a:ext cx="5616575" cy="26955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Мотивация педагогов на участие в конкурсах профессионального мастерства, результативность работы с одаренными и талантливыми детьми, участие в инновационной деятельности и т.д.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084638" y="2206625"/>
            <a:ext cx="484187" cy="954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860774" y="764704"/>
          <a:ext cx="741682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692275" y="3160713"/>
            <a:ext cx="5616575" cy="26955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реорганизованных школ новым автотранспортом для организации сетевого обучения и участия в творческих и спортивных мероприятиях (МБОУ «Аксеновская СОШ», МБОУ «Никольская ООШ», МБОУ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Большетендинская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СОШ»)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084638" y="2206625"/>
            <a:ext cx="484187" cy="954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860774" y="764704"/>
          <a:ext cx="741682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792163" y="2506663"/>
            <a:ext cx="2374900" cy="18494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педагогических работников, прошедших повышение квалификации</a:t>
            </a:r>
          </a:p>
        </p:txBody>
      </p:sp>
      <p:sp>
        <p:nvSpPr>
          <p:cNvPr id="7" name="Стрелка вниз 6"/>
          <p:cNvSpPr/>
          <p:nvPr/>
        </p:nvSpPr>
        <p:spPr>
          <a:xfrm rot="2587075">
            <a:off x="3716338" y="1925638"/>
            <a:ext cx="411162" cy="1808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683568" y="692696"/>
          <a:ext cx="795407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908175" y="4530725"/>
            <a:ext cx="2519363" cy="19827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педагогических работников, аттестованных на высшую и первую квалификационную категорию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6450" y="4530725"/>
            <a:ext cx="2592388" cy="19780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молодых специалистов, трудоустроенных в текущем году в образовательное учреждение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7763" y="2471738"/>
            <a:ext cx="2305050" cy="18478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средств от приносящей доход деятельности </a:t>
            </a:r>
          </a:p>
        </p:txBody>
      </p:sp>
      <p:sp>
        <p:nvSpPr>
          <p:cNvPr id="13" name="Стрелка вниз 12"/>
          <p:cNvSpPr/>
          <p:nvPr/>
        </p:nvSpPr>
        <p:spPr>
          <a:xfrm rot="19025354">
            <a:off x="5168900" y="1954213"/>
            <a:ext cx="407988" cy="1781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77045">
            <a:off x="3838575" y="2736850"/>
            <a:ext cx="382588" cy="169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302190">
            <a:off x="4895850" y="2789238"/>
            <a:ext cx="382588" cy="165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9750" y="404813"/>
            <a:ext cx="81359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в рамках регионального проекта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838300"/>
          <a:ext cx="8352928" cy="564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468313" y="908050"/>
            <a:ext cx="8207375" cy="4810125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941388"/>
            <a:ext cx="69119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 1 в рамках регионального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450" y="1773238"/>
            <a:ext cx="6769100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Оценить  качество основных образовательных программ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НОО и ООО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1313" y="428625"/>
            <a:ext cx="8569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введения ФГОС НОО на территории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6342"/>
            <a:ext cx="8136904" cy="52385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1313" y="428625"/>
            <a:ext cx="8569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введения ФГОС ООО на территории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0032"/>
            <a:ext cx="8208912" cy="5140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3" name="Диаграмма 4"/>
          <p:cNvGraphicFramePr>
            <a:graphicFrameLocks/>
          </p:cNvGraphicFramePr>
          <p:nvPr/>
        </p:nvGraphicFramePr>
        <p:xfrm>
          <a:off x="428625" y="1571625"/>
          <a:ext cx="8286750" cy="4643438"/>
        </p:xfrm>
        <a:graphic>
          <a:graphicData uri="http://schemas.openxmlformats.org/presentationml/2006/ole">
            <p:oleObj spid="_x0000_s30723" r:id="rId4" imgW="8285182" imgH="4645555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813" y="520700"/>
            <a:ext cx="7715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целевого раздела ФГОС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начального и основного общего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99" name="Диаграмма 1"/>
          <p:cNvGraphicFramePr>
            <a:graphicFrameLocks/>
          </p:cNvGraphicFramePr>
          <p:nvPr/>
        </p:nvGraphicFramePr>
        <p:xfrm>
          <a:off x="417513" y="209550"/>
          <a:ext cx="8308975" cy="6510338"/>
        </p:xfrm>
        <a:graphic>
          <a:graphicData uri="http://schemas.openxmlformats.org/presentationml/2006/ole">
            <p:oleObj spid="_x0000_s4099" r:id="rId4" imgW="8315665" imgH="651109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747" name="Содержимое 5"/>
          <p:cNvGraphicFramePr>
            <a:graphicFrameLocks noGrp="1"/>
          </p:cNvGraphicFramePr>
          <p:nvPr/>
        </p:nvGraphicFramePr>
        <p:xfrm>
          <a:off x="457200" y="1214438"/>
          <a:ext cx="8115300" cy="5259387"/>
        </p:xfrm>
        <a:graphic>
          <a:graphicData uri="http://schemas.openxmlformats.org/presentationml/2006/ole">
            <p:oleObj spid="_x0000_s31747" r:id="rId4" imgW="8114479" imgH="5261304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813" y="520700"/>
            <a:ext cx="7715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содержательного раздела ФГОС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начального и основного общего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813" y="520700"/>
            <a:ext cx="7715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организационного раздела ФГОС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начального и основного общего образования</a:t>
            </a:r>
          </a:p>
        </p:txBody>
      </p:sp>
      <p:graphicFrame>
        <p:nvGraphicFramePr>
          <p:cNvPr id="32772" name="Содержимое 3"/>
          <p:cNvGraphicFramePr>
            <a:graphicFrameLocks noGrp="1"/>
          </p:cNvGraphicFramePr>
          <p:nvPr/>
        </p:nvGraphicFramePr>
        <p:xfrm>
          <a:off x="457200" y="1357313"/>
          <a:ext cx="8043863" cy="5116512"/>
        </p:xfrm>
        <a:graphic>
          <a:graphicData uri="http://schemas.openxmlformats.org/presentationml/2006/ole">
            <p:oleObj spid="_x0000_s32772" r:id="rId4" imgW="8047417" imgH="511498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364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2900" y="233363"/>
            <a:ext cx="84978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Управленческие решения по приведению ООП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соответствие с требованиями ФГОС</a:t>
            </a: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293688" y="1628775"/>
            <a:ext cx="3168650" cy="4046538"/>
          </a:xfrm>
          <a:prstGeom prst="right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получения экспертных заключений ИРООО и проведения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самоэкспертизы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проведено собеседования в индивидуальном порядке с директорами школ и заместителями школ по вопросам, связанным с корректировкой основных образовательных программ в соответствии с ФГОС НОО и ООО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3470275" y="1052513"/>
            <a:ext cx="2757488" cy="3097212"/>
          </a:xfrm>
          <a:prstGeom prst="right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каждой ОО разработан план по корректировке основных образовательных программ, который должен быть реализован в срок до 01.05.2017 года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6227763" y="1052513"/>
            <a:ext cx="2665412" cy="3097212"/>
          </a:xfrm>
          <a:prstGeom prst="right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ближайшее время планируется проведение на базе БОУ ДПО ИРООО курсов повышения квалификации для директоров и заместителей Усть-Ишимского района по теме: «Разработка, реализация и управление ООП»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 rot="5400000">
            <a:off x="5436095" y="4077072"/>
            <a:ext cx="2376264" cy="2664297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МКУ «ИМЦ в сфере образования» обеспечена непрерывная методическая поддержка руководителям и педагогам в условиях реализации ФГОС</a:t>
            </a:r>
          </a:p>
        </p:txBody>
      </p:sp>
      <p:sp>
        <p:nvSpPr>
          <p:cNvPr id="8" name="Блок-схема: процесс 7"/>
          <p:cNvSpPr/>
          <p:nvPr/>
        </p:nvSpPr>
        <p:spPr>
          <a:xfrm rot="16200000">
            <a:off x="3193256" y="4498182"/>
            <a:ext cx="2376487" cy="182245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запланирована повторная экспертиза ООП муниципальной экспертной группой в срок до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01.09.2017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0" name="Диаграмма 5"/>
          <p:cNvGraphicFramePr>
            <a:graphicFrameLocks/>
          </p:cNvGraphicFramePr>
          <p:nvPr/>
        </p:nvGraphicFramePr>
        <p:xfrm>
          <a:off x="714375" y="1785938"/>
          <a:ext cx="7759700" cy="4348162"/>
        </p:xfrm>
        <a:graphic>
          <a:graphicData uri="http://schemas.openxmlformats.org/presentationml/2006/ole">
            <p:oleObj spid="_x0000_s34820" name="Лист" r:id="rId4" imgW="5486400" imgH="3181403" progId="Excel.Sheet.8">
              <p:embed/>
            </p:oleObj>
          </a:graphicData>
        </a:graphic>
      </p:graphicFrame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0" y="364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38" y="714375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руководителей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950" y="333375"/>
            <a:ext cx="88566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подготовке тренингов с коллективами ОО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397000"/>
          <a:ext cx="849694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3850" y="260350"/>
            <a:ext cx="84963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модели самооценки ОО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3708920" y="1019637"/>
          <a:ext cx="12055204" cy="550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49238" y="260350"/>
            <a:ext cx="86407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«Аксеновская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 sz="2400" b="1">
              <a:solidFill>
                <a:srgbClr val="6325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7892" name="Диаграмма 3"/>
          <p:cNvGraphicFramePr>
            <a:graphicFrameLocks/>
          </p:cNvGraphicFramePr>
          <p:nvPr/>
        </p:nvGraphicFramePr>
        <p:xfrm>
          <a:off x="417513" y="1865313"/>
          <a:ext cx="8382000" cy="4432300"/>
        </p:xfrm>
        <a:graphic>
          <a:graphicData uri="http://schemas.openxmlformats.org/presentationml/2006/ole">
            <p:oleObj spid="_x0000_s37892" r:id="rId4" imgW="8382727" imgH="4432176" progId="Excel.Chart.8">
              <p:embed/>
            </p:oleObj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335838" y="3086100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49250" y="188913"/>
            <a:ext cx="85677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«Ашеванская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eaLnBrk="0" hangingPunct="0"/>
            <a:endParaRPr 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8916" name="Диаграмма 3"/>
          <p:cNvGraphicFramePr>
            <a:graphicFrameLocks/>
          </p:cNvGraphicFramePr>
          <p:nvPr/>
        </p:nvGraphicFramePr>
        <p:xfrm>
          <a:off x="298450" y="1649413"/>
          <a:ext cx="8501063" cy="4710112"/>
        </p:xfrm>
        <a:graphic>
          <a:graphicData uri="http://schemas.openxmlformats.org/presentationml/2006/ole">
            <p:oleObj spid="_x0000_s38916" r:id="rId4" imgW="8498561" imgH="4706520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«Большетавинская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eaLnBrk="0" hangingPunct="0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9940" name="Диаграмма 3"/>
          <p:cNvGraphicFramePr>
            <a:graphicFrameLocks/>
          </p:cNvGraphicFramePr>
          <p:nvPr/>
        </p:nvGraphicFramePr>
        <p:xfrm>
          <a:off x="417513" y="1722438"/>
          <a:ext cx="8382000" cy="4781550"/>
        </p:xfrm>
        <a:graphic>
          <a:graphicData uri="http://schemas.openxmlformats.org/presentationml/2006/ole">
            <p:oleObj spid="_x0000_s39940" r:id="rId4" imgW="8382727" imgH="4785775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79388" y="147638"/>
            <a:ext cx="87137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«Большетебендинская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 sz="2400" b="1">
              <a:solidFill>
                <a:srgbClr val="6325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0964" name="Диаграмма 3"/>
          <p:cNvGraphicFramePr>
            <a:graphicFrameLocks/>
          </p:cNvGraphicFramePr>
          <p:nvPr/>
        </p:nvGraphicFramePr>
        <p:xfrm>
          <a:off x="200025" y="1577975"/>
          <a:ext cx="8599488" cy="4926013"/>
        </p:xfrm>
        <a:graphic>
          <a:graphicData uri="http://schemas.openxmlformats.org/presentationml/2006/ole">
            <p:oleObj spid="_x0000_s40964" r:id="rId4" imgW="8596105" imgH="4925995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3" name="Диаграмма 3"/>
          <p:cNvGraphicFramePr>
            <a:graphicFrameLocks/>
          </p:cNvGraphicFramePr>
          <p:nvPr/>
        </p:nvGraphicFramePr>
        <p:xfrm>
          <a:off x="273050" y="176213"/>
          <a:ext cx="8597900" cy="6510337"/>
        </p:xfrm>
        <a:graphic>
          <a:graphicData uri="http://schemas.openxmlformats.org/presentationml/2006/ole">
            <p:oleObj spid="_x0000_s5123" r:id="rId4" imgW="8596105" imgH="651109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214313" y="230188"/>
            <a:ext cx="8005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«Загваздинская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1988" name="Диаграмма 3"/>
          <p:cNvGraphicFramePr>
            <a:graphicFrameLocks/>
          </p:cNvGraphicFramePr>
          <p:nvPr/>
        </p:nvGraphicFramePr>
        <p:xfrm>
          <a:off x="344488" y="1506538"/>
          <a:ext cx="8455025" cy="4995862"/>
        </p:xfrm>
        <a:graphic>
          <a:graphicData uri="http://schemas.openxmlformats.org/presentationml/2006/ole">
            <p:oleObj spid="_x0000_s41988" r:id="rId4" imgW="8449788" imgH="4999153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14313" y="157163"/>
            <a:ext cx="8005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«Кайлинская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3012" name="Диаграмма 3"/>
          <p:cNvGraphicFramePr>
            <a:graphicFrameLocks/>
          </p:cNvGraphicFramePr>
          <p:nvPr/>
        </p:nvGraphicFramePr>
        <p:xfrm>
          <a:off x="273050" y="1577975"/>
          <a:ext cx="8526463" cy="4881563"/>
        </p:xfrm>
        <a:graphic>
          <a:graphicData uri="http://schemas.openxmlformats.org/presentationml/2006/ole">
            <p:oleObj spid="_x0000_s43012" r:id="rId4" imgW="8522947" imgH="4883319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12738" y="157163"/>
            <a:ext cx="8005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«Малобичинская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4036" name="Диаграмма 3"/>
          <p:cNvGraphicFramePr>
            <a:graphicFrameLocks/>
          </p:cNvGraphicFramePr>
          <p:nvPr/>
        </p:nvGraphicFramePr>
        <p:xfrm>
          <a:off x="273050" y="1577975"/>
          <a:ext cx="8597900" cy="4933950"/>
        </p:xfrm>
        <a:graphic>
          <a:graphicData uri="http://schemas.openxmlformats.org/presentationml/2006/ole">
            <p:oleObj spid="_x0000_s44036" r:id="rId4" imgW="8596105" imgH="4932091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63538" y="188913"/>
            <a:ext cx="84105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«Никольская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 sz="2400" b="1">
              <a:solidFill>
                <a:srgbClr val="6325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5060" name="Диаграмма 3"/>
          <p:cNvGraphicFramePr>
            <a:graphicFrameLocks/>
          </p:cNvGraphicFramePr>
          <p:nvPr/>
        </p:nvGraphicFramePr>
        <p:xfrm>
          <a:off x="344488" y="1649413"/>
          <a:ext cx="8480425" cy="4819650"/>
        </p:xfrm>
        <a:graphic>
          <a:graphicData uri="http://schemas.openxmlformats.org/presentationml/2006/ole">
            <p:oleObj spid="_x0000_s45060" r:id="rId4" imgW="8480271" imgH="4816257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211138" y="157163"/>
            <a:ext cx="8005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«Ореховская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6084" name="Диаграмма 3"/>
          <p:cNvGraphicFramePr>
            <a:graphicFrameLocks/>
          </p:cNvGraphicFramePr>
          <p:nvPr/>
        </p:nvGraphicFramePr>
        <p:xfrm>
          <a:off x="273050" y="1506538"/>
          <a:ext cx="8453438" cy="4953000"/>
        </p:xfrm>
        <a:graphic>
          <a:graphicData uri="http://schemas.openxmlformats.org/presentationml/2006/ole">
            <p:oleObj spid="_x0000_s46084" r:id="rId4" imgW="8455885" imgH="4956478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14313" y="230188"/>
            <a:ext cx="8005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«Пановская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7108" name="Диаграмма 3"/>
          <p:cNvGraphicFramePr>
            <a:graphicFrameLocks/>
          </p:cNvGraphicFramePr>
          <p:nvPr/>
        </p:nvGraphicFramePr>
        <p:xfrm>
          <a:off x="184150" y="1577975"/>
          <a:ext cx="8615363" cy="4962525"/>
        </p:xfrm>
        <a:graphic>
          <a:graphicData uri="http://schemas.openxmlformats.org/presentationml/2006/ole">
            <p:oleObj spid="_x0000_s47108" r:id="rId4" imgW="8614395" imgH="4962574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292100" y="301625"/>
            <a:ext cx="800576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«Скородумская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8132" name="Диаграмма 3"/>
          <p:cNvGraphicFramePr>
            <a:graphicFrameLocks/>
          </p:cNvGraphicFramePr>
          <p:nvPr/>
        </p:nvGraphicFramePr>
        <p:xfrm>
          <a:off x="344488" y="1722438"/>
          <a:ext cx="8455025" cy="4789487"/>
        </p:xfrm>
        <a:graphic>
          <a:graphicData uri="http://schemas.openxmlformats.org/presentationml/2006/ole">
            <p:oleObj spid="_x0000_s48132" r:id="rId4" imgW="8449788" imgH="4791871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420688" y="147638"/>
            <a:ext cx="85010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«Слободчиковская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 sz="2400" b="1">
              <a:solidFill>
                <a:srgbClr val="6325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9156" name="Диаграмма 3"/>
          <p:cNvGraphicFramePr>
            <a:graphicFrameLocks/>
          </p:cNvGraphicFramePr>
          <p:nvPr/>
        </p:nvGraphicFramePr>
        <p:xfrm>
          <a:off x="273050" y="1577975"/>
          <a:ext cx="8526463" cy="4972050"/>
        </p:xfrm>
        <a:graphic>
          <a:graphicData uri="http://schemas.openxmlformats.org/presentationml/2006/ole">
            <p:oleObj spid="_x0000_s49156" r:id="rId4" imgW="8522947" imgH="4974767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231775" y="230188"/>
            <a:ext cx="800576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«Ярковская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0180" name="Диаграмма 3"/>
          <p:cNvGraphicFramePr>
            <a:graphicFrameLocks/>
          </p:cNvGraphicFramePr>
          <p:nvPr/>
        </p:nvGraphicFramePr>
        <p:xfrm>
          <a:off x="128588" y="1722438"/>
          <a:ext cx="8670925" cy="4813300"/>
        </p:xfrm>
        <a:graphic>
          <a:graphicData uri="http://schemas.openxmlformats.org/presentationml/2006/ole">
            <p:oleObj spid="_x0000_s50180" r:id="rId4" imgW="8669263" imgH="4816257" progId="Excel.Char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0825" y="260350"/>
            <a:ext cx="86566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участия в региональном проекте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«Управление повышением качества образования на уровне образовательной организации» позволило нам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28950" y="1425575"/>
            <a:ext cx="2913063" cy="203993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протяжении 9 месяцев погрузиться в аналитическую деятельность для изучения текущего состояния развития системы образования, как на муниципальном уровне, так и на уровне каждой отдельно взятой образовательной организации района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5400000">
            <a:off x="6427002" y="3894148"/>
            <a:ext cx="1872207" cy="267010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детально изучить и проанализировать нормативно-правовую базу образовательных организаций района, программ развития школ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 rot="5400000">
            <a:off x="6390909" y="1769999"/>
            <a:ext cx="1944393" cy="267010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включить в проект все коллективы малокомплектных школ района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3850" y="4292600"/>
            <a:ext cx="2663825" cy="187325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научиться методам командной работы, обучаться самим и обучать педагогические коллективы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23850" y="2133600"/>
            <a:ext cx="2663825" cy="19431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научиться выстраивать взаимоотношения внутри команды руководителей образовательных учреждений района, коллектива комитета образования, педагогических коллективов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 rot="5400000">
            <a:off x="3574289" y="4160382"/>
            <a:ext cx="1874676" cy="286018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начать корректировку основных нормативных документов школ</a:t>
            </a:r>
          </a:p>
        </p:txBody>
      </p:sp>
      <p:pic>
        <p:nvPicPr>
          <p:cNvPr id="52227" name="Picture 3" descr="C:\Users\ИМЦ\Desktop\Образование-земельных-участков-1024x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354" y="3522123"/>
            <a:ext cx="2210545" cy="1167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533525"/>
            <a:ext cx="4608513" cy="50752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755650" y="1916113"/>
            <a:ext cx="2736850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протяженность дорог Усть-Ишимского района: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300,3 км</a:t>
            </a: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дорожного покрытия: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асфальтовое – 13,6 км грунтовое – 286,7 км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333375"/>
            <a:ext cx="8569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Транспортная доступность муниципальных образовательных организаций Усть-Ишимского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0825" y="260350"/>
            <a:ext cx="86566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работы по продолжению регионального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«Управление повышением качества образования на уровне образовательной организации»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7" y="1412776"/>
          <a:ext cx="8496945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C:\Users\ИМЦ\Desktop\99532c5ac941a898698b0a6b7272d412_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9525"/>
            <a:ext cx="9137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/>
        </p:nvGraphicFramePr>
        <p:xfrm>
          <a:off x="395536" y="1628800"/>
          <a:ext cx="82809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850" y="549275"/>
            <a:ext cx="8569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Транспортная доступность муниципальных образовательных организаций Усть-Ишимского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376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850" y="260350"/>
            <a:ext cx="8569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Транспортная доступность муниципальных образовательных организаций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</p:txBody>
      </p:sp>
      <p:pic>
        <p:nvPicPr>
          <p:cNvPr id="3074" name="Picture 2" descr="C:\Users\E074~1\AppData\Local\Temp\Rar$DI32.500\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75" y="1460500"/>
            <a:ext cx="5575300" cy="41195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50" y="1916113"/>
            <a:ext cx="33480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Расстояние от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Усть-Ишим: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г. Омска 0 560 км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г. Тара – 250 км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г. Тобольска – 240 км</a:t>
            </a:r>
          </a:p>
        </p:txBody>
      </p:sp>
      <p:pic>
        <p:nvPicPr>
          <p:cNvPr id="6" name="Picture 4" descr="C:\Users\E074~1\AppData\Local\Temp\Rar$DI65.953\карта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03663"/>
            <a:ext cx="3671888" cy="25161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96838" y="404813"/>
            <a:ext cx="83915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Индекс социального благополучия обучающихся ОО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/>
            <a:r>
              <a:rPr lang="ru-RU"/>
              <a:t>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712867"/>
          <a:ext cx="8064896" cy="464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1313" y="188913"/>
            <a:ext cx="85693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 регионального мониторинга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малокомплектных школ (2015 – 2016 годы)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101" y="985081"/>
          <a:ext cx="8910170" cy="5524566"/>
        </p:xfrm>
        <a:graphic>
          <a:graphicData uri="http://schemas.openxmlformats.org/drawingml/2006/table">
            <a:tbl>
              <a:tblPr firstRow="1" firstCol="1" bandRow="1"/>
              <a:tblGrid>
                <a:gridCol w="1853494"/>
                <a:gridCol w="524128"/>
                <a:gridCol w="524128"/>
                <a:gridCol w="524128"/>
                <a:gridCol w="532217"/>
                <a:gridCol w="590914"/>
                <a:gridCol w="599003"/>
                <a:gridCol w="524128"/>
                <a:gridCol w="553892"/>
                <a:gridCol w="533086"/>
                <a:gridCol w="533086"/>
                <a:gridCol w="533086"/>
                <a:gridCol w="449033"/>
                <a:gridCol w="288032"/>
                <a:gridCol w="347815"/>
              </a:tblGrid>
              <a:tr h="22311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ОО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Рэнкинг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Рейтинг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 </a:t>
                      </a: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6107" marR="561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56107" marR="561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67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«Аксеновская СОШ»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«Ашеванская</a:t>
                      </a:r>
                      <a:r>
                        <a:rPr lang="ru-RU" sz="9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«Большебичинская ООШ»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«Большетавинская ООШ»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«Большетебендинская»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«Загваздинская СОШ»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«Кайлинская ООШ»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«Малобичинская СОШ»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«Никольская ООШ»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«Ореховская СОШ»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«Пановская СОШ»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«Скородумская СОШ»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«Слободчиковская ООШ»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«Утускунская  ООШ» </a:t>
                      </a:r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(теперь структурное подразделение МБОУ Никольская ООШ)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«Ярковская ООШ»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2124</Words>
  <Application>Microsoft Office PowerPoint</Application>
  <PresentationFormat>Экран (4:3)</PresentationFormat>
  <Paragraphs>573</Paragraphs>
  <Slides>51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Calibri</vt:lpstr>
      <vt:lpstr>Arial</vt:lpstr>
      <vt:lpstr>Times New Roman</vt:lpstr>
      <vt:lpstr>Тема Office</vt:lpstr>
      <vt:lpstr>Диаграмма Microsoft Excel</vt:lpstr>
      <vt:lpstr>Лист Microsoft Excel 97-2003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ИМЦ</dc:creator>
  <cp:lastModifiedBy>User</cp:lastModifiedBy>
  <cp:revision>80</cp:revision>
  <dcterms:created xsi:type="dcterms:W3CDTF">2017-02-02T02:40:16Z</dcterms:created>
  <dcterms:modified xsi:type="dcterms:W3CDTF">2017-02-11T07:33:05Z</dcterms:modified>
</cp:coreProperties>
</file>