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5" r:id="rId5"/>
    <p:sldId id="304" r:id="rId6"/>
    <p:sldId id="303" r:id="rId7"/>
    <p:sldId id="302" r:id="rId8"/>
    <p:sldId id="300" r:id="rId9"/>
    <p:sldId id="301" r:id="rId10"/>
    <p:sldId id="315" r:id="rId11"/>
    <p:sldId id="316" r:id="rId12"/>
    <p:sldId id="317" r:id="rId13"/>
    <p:sldId id="31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3300"/>
    <a:srgbClr val="0000FF"/>
    <a:srgbClr val="FF9900"/>
    <a:srgbClr val="006600"/>
    <a:srgbClr val="FF66FF"/>
    <a:srgbClr val="FF505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0734-6485-4CBE-9B58-20C08C3BA6F2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55DE-77D2-472C-8CC1-E8D90D17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BB77-F0DA-42FB-890C-B0573915527E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C560-9F0E-40A9-8729-F06A1A1E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9C45-29A0-49FE-BA55-57C66F0DE33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E378-AD2E-438B-B5C2-31FBF064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790A-3784-4113-B924-19FFA9737F52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9B4B-BBF6-4CFF-9271-9F3197D2A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66CB-E210-433A-8422-4D952B2820D8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1F1-82A7-4745-8A24-0FB6FBF5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2319-F438-4780-8865-3261E26C9BB9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33A3-B8C0-4214-AC3D-80D080FB8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207B-8751-4F5A-8BC6-470CE2E5213B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BFBD-1090-4115-AD80-988A21FD9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2C6A-2919-4A4F-815E-A7493DEC196D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9BB9-145B-480E-87DC-B5745181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96E4-5003-4B52-9C21-DB8D3A23AB84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916A-5153-4A18-9D3D-777AB6961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BBB3-F054-4FC8-A718-6BDBEBF1E68A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4B8B-82F9-423C-841F-31994DC3D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EA6E-DCA7-497F-9DAD-1A18E09C53D9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2FC5-DD6E-46B5-BD4F-930FB65C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D8998-431D-4004-BCF8-4DB03B2BC53E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B82B8-932D-4B75-B256-03A8C675F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249238" y="260350"/>
            <a:ext cx="8640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«Аксеновская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7892" name="Диаграмма 3"/>
          <p:cNvGraphicFramePr>
            <a:graphicFrameLocks/>
          </p:cNvGraphicFramePr>
          <p:nvPr/>
        </p:nvGraphicFramePr>
        <p:xfrm>
          <a:off x="417513" y="1865313"/>
          <a:ext cx="8382000" cy="4432300"/>
        </p:xfrm>
        <a:graphic>
          <a:graphicData uri="http://schemas.openxmlformats.org/presentationml/2006/ole">
            <p:oleObj spid="_x0000_s37892" r:id="rId4" imgW="8382727" imgH="4432176" progId="Excel.Sheet.8">
              <p:embed/>
            </p:oleObj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35838" y="3086100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214313" y="230188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«Пановская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7108" name="Диаграмма 3"/>
          <p:cNvGraphicFramePr>
            <a:graphicFrameLocks/>
          </p:cNvGraphicFramePr>
          <p:nvPr/>
        </p:nvGraphicFramePr>
        <p:xfrm>
          <a:off x="184150" y="1577975"/>
          <a:ext cx="8615363" cy="4962525"/>
        </p:xfrm>
        <a:graphic>
          <a:graphicData uri="http://schemas.openxmlformats.org/presentationml/2006/ole">
            <p:oleObj spid="_x0000_s47108" r:id="rId4" imgW="8614395" imgH="4962574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292100" y="301625"/>
            <a:ext cx="80057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«Скородумская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8132" name="Диаграмма 3"/>
          <p:cNvGraphicFramePr>
            <a:graphicFrameLocks/>
          </p:cNvGraphicFramePr>
          <p:nvPr/>
        </p:nvGraphicFramePr>
        <p:xfrm>
          <a:off x="344488" y="1722438"/>
          <a:ext cx="8455025" cy="4789487"/>
        </p:xfrm>
        <a:graphic>
          <a:graphicData uri="http://schemas.openxmlformats.org/presentationml/2006/ole">
            <p:oleObj spid="_x0000_s48132" r:id="rId4" imgW="8449788" imgH="4791871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2"/>
          <p:cNvSpPr>
            <a:spLocks noChangeArrowheads="1"/>
          </p:cNvSpPr>
          <p:nvPr/>
        </p:nvSpPr>
        <p:spPr bwMode="auto">
          <a:xfrm>
            <a:off x="420688" y="147638"/>
            <a:ext cx="8501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«Слободчиковская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9156" name="Диаграмма 3"/>
          <p:cNvGraphicFramePr>
            <a:graphicFrameLocks/>
          </p:cNvGraphicFramePr>
          <p:nvPr/>
        </p:nvGraphicFramePr>
        <p:xfrm>
          <a:off x="273050" y="1577975"/>
          <a:ext cx="8526463" cy="4972050"/>
        </p:xfrm>
        <a:graphic>
          <a:graphicData uri="http://schemas.openxmlformats.org/presentationml/2006/ole">
            <p:oleObj spid="_x0000_s49156" r:id="rId4" imgW="8522947" imgH="4974767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231775" y="230188"/>
            <a:ext cx="800576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«Ярковская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0180" name="Диаграмма 3"/>
          <p:cNvGraphicFramePr>
            <a:graphicFrameLocks/>
          </p:cNvGraphicFramePr>
          <p:nvPr/>
        </p:nvGraphicFramePr>
        <p:xfrm>
          <a:off x="128588" y="1722438"/>
          <a:ext cx="8670925" cy="4813300"/>
        </p:xfrm>
        <a:graphic>
          <a:graphicData uri="http://schemas.openxmlformats.org/presentationml/2006/ole">
            <p:oleObj spid="_x0000_s50180" r:id="rId4" imgW="8669263" imgH="4816257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349250" y="188913"/>
            <a:ext cx="85677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«Ашеванская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eaLnBrk="0" hangingPunct="0"/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8916" name="Диаграмма 3"/>
          <p:cNvGraphicFramePr>
            <a:graphicFrameLocks/>
          </p:cNvGraphicFramePr>
          <p:nvPr/>
        </p:nvGraphicFramePr>
        <p:xfrm>
          <a:off x="298450" y="1649413"/>
          <a:ext cx="8501063" cy="4710112"/>
        </p:xfrm>
        <a:graphic>
          <a:graphicData uri="http://schemas.openxmlformats.org/presentationml/2006/ole">
            <p:oleObj spid="_x0000_s38916" r:id="rId4" imgW="8498561" imgH="4706520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«Большетавинская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9940" name="Диаграмма 3"/>
          <p:cNvGraphicFramePr>
            <a:graphicFrameLocks/>
          </p:cNvGraphicFramePr>
          <p:nvPr/>
        </p:nvGraphicFramePr>
        <p:xfrm>
          <a:off x="417513" y="1722438"/>
          <a:ext cx="8382000" cy="4781550"/>
        </p:xfrm>
        <a:graphic>
          <a:graphicData uri="http://schemas.openxmlformats.org/presentationml/2006/ole">
            <p:oleObj spid="_x0000_s39940" r:id="rId4" imgW="8382727" imgH="4785775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179388" y="147638"/>
            <a:ext cx="87137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«Большетебендинская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964" name="Диаграмма 3"/>
          <p:cNvGraphicFramePr>
            <a:graphicFrameLocks/>
          </p:cNvGraphicFramePr>
          <p:nvPr/>
        </p:nvGraphicFramePr>
        <p:xfrm>
          <a:off x="200025" y="1577975"/>
          <a:ext cx="8599488" cy="4926013"/>
        </p:xfrm>
        <a:graphic>
          <a:graphicData uri="http://schemas.openxmlformats.org/presentationml/2006/ole">
            <p:oleObj spid="_x0000_s40964" r:id="rId4" imgW="8596105" imgH="4925995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214313" y="230188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«Загваздинская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988" name="Диаграмма 3"/>
          <p:cNvGraphicFramePr>
            <a:graphicFrameLocks/>
          </p:cNvGraphicFramePr>
          <p:nvPr/>
        </p:nvGraphicFramePr>
        <p:xfrm>
          <a:off x="344488" y="1506538"/>
          <a:ext cx="8455025" cy="4995862"/>
        </p:xfrm>
        <a:graphic>
          <a:graphicData uri="http://schemas.openxmlformats.org/presentationml/2006/ole">
            <p:oleObj spid="_x0000_s41988" r:id="rId4" imgW="8449788" imgH="4999153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214313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«Кайлинская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3012" name="Диаграмма 3"/>
          <p:cNvGraphicFramePr>
            <a:graphicFrameLocks/>
          </p:cNvGraphicFramePr>
          <p:nvPr/>
        </p:nvGraphicFramePr>
        <p:xfrm>
          <a:off x="273050" y="1577975"/>
          <a:ext cx="8526463" cy="4881563"/>
        </p:xfrm>
        <a:graphic>
          <a:graphicData uri="http://schemas.openxmlformats.org/presentationml/2006/ole">
            <p:oleObj spid="_x0000_s43012" r:id="rId4" imgW="8522947" imgH="4883319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312738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«Малобичинская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4036" name="Диаграмма 3"/>
          <p:cNvGraphicFramePr>
            <a:graphicFrameLocks/>
          </p:cNvGraphicFramePr>
          <p:nvPr/>
        </p:nvGraphicFramePr>
        <p:xfrm>
          <a:off x="273050" y="1577975"/>
          <a:ext cx="8597900" cy="4933950"/>
        </p:xfrm>
        <a:graphic>
          <a:graphicData uri="http://schemas.openxmlformats.org/presentationml/2006/ole">
            <p:oleObj spid="_x0000_s44036" r:id="rId4" imgW="8596105" imgH="4932091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63538" y="188913"/>
            <a:ext cx="8410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«Никольская основная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 sz="2400" b="1">
              <a:solidFill>
                <a:srgbClr val="63252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5060" name="Диаграмма 3"/>
          <p:cNvGraphicFramePr>
            <a:graphicFrameLocks/>
          </p:cNvGraphicFramePr>
          <p:nvPr/>
        </p:nvGraphicFramePr>
        <p:xfrm>
          <a:off x="344488" y="1649413"/>
          <a:ext cx="8480425" cy="4819650"/>
        </p:xfrm>
        <a:graphic>
          <a:graphicData uri="http://schemas.openxmlformats.org/presentationml/2006/ole">
            <p:oleObj spid="_x0000_s45060" r:id="rId4" imgW="8480271" imgH="4816257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211138" y="157163"/>
            <a:ext cx="8005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«Ореховская средняя общеобразовательная школа» </a:t>
            </a:r>
          </a:p>
          <a:p>
            <a:pPr algn="ctr" eaLnBrk="0" hangingPunct="0"/>
            <a:r>
              <a:rPr lang="ru-RU" sz="2400" b="1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Усть-Ишимского муниципального района Омской области</a:t>
            </a:r>
          </a:p>
          <a:p>
            <a:pPr algn="ctr" eaLnBrk="0" hangingPunct="0"/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6084" name="Диаграмма 3"/>
          <p:cNvGraphicFramePr>
            <a:graphicFrameLocks/>
          </p:cNvGraphicFramePr>
          <p:nvPr/>
        </p:nvGraphicFramePr>
        <p:xfrm>
          <a:off x="273050" y="1506538"/>
          <a:ext cx="8453438" cy="4953000"/>
        </p:xfrm>
        <a:graphic>
          <a:graphicData uri="http://schemas.openxmlformats.org/presentationml/2006/ole">
            <p:oleObj spid="_x0000_s46084" r:id="rId4" imgW="8455885" imgH="4956478" progId="Excel.Sheet.8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64413" y="3071813"/>
            <a:ext cx="15478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факт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2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план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247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Лист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ИМЦ</dc:creator>
  <cp:lastModifiedBy>User</cp:lastModifiedBy>
  <cp:revision>81</cp:revision>
  <dcterms:created xsi:type="dcterms:W3CDTF">2017-02-02T02:40:16Z</dcterms:created>
  <dcterms:modified xsi:type="dcterms:W3CDTF">2019-11-12T08:41:11Z</dcterms:modified>
</cp:coreProperties>
</file>